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9" r:id="rId2"/>
  </p:sldMasterIdLst>
  <p:sldIdLst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60" r:id="rId13"/>
    <p:sldId id="259" r:id="rId14"/>
    <p:sldId id="256" r:id="rId15"/>
    <p:sldId id="257" r:id="rId16"/>
    <p:sldId id="258" r:id="rId17"/>
    <p:sldId id="261" r:id="rId18"/>
    <p:sldId id="263" r:id="rId19"/>
    <p:sldId id="265" r:id="rId20"/>
    <p:sldId id="264" r:id="rId21"/>
    <p:sldId id="266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ir bewegen Wetzlar" id="{EABC8231-0717-D54A-8C2B-8D7F255C3ED1}">
          <p14:sldIdLst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</p14:sldIdLst>
        </p14:section>
        <p14:section name="Logokombi" id="{721E6FEC-BDD9-FA4B-AF0B-A12185FBDDBC}">
          <p14:sldIdLst>
            <p14:sldId id="276"/>
            <p14:sldId id="260"/>
            <p14:sldId id="259"/>
            <p14:sldId id="256"/>
            <p14:sldId id="257"/>
            <p14:sldId id="258"/>
            <p14:sldId id="261"/>
            <p14:sldId id="263"/>
            <p14:sldId id="265"/>
            <p14:sldId id="264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608"/>
    <p:restoredTop sz="94586"/>
  </p:normalViewPr>
  <p:slideViewPr>
    <p:cSldViewPr showGuides="1">
      <p:cViewPr>
        <p:scale>
          <a:sx n="69" d="100"/>
          <a:sy n="69" d="100"/>
        </p:scale>
        <p:origin x="2488" y="1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 12">
            <a:extLst>
              <a:ext uri="{FF2B5EF4-FFF2-40B4-BE49-F238E27FC236}">
                <a16:creationId xmlns:a16="http://schemas.microsoft.com/office/drawing/2014/main" id="{17491641-5047-7240-0FE4-395BA2D1F920}"/>
              </a:ext>
            </a:extLst>
          </p:cNvPr>
          <p:cNvSpPr/>
          <p:nvPr userDrawn="1"/>
        </p:nvSpPr>
        <p:spPr>
          <a:xfrm>
            <a:off x="0" y="2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1568701 h 6857999"/>
              <a:gd name="connsiteX3" fmla="*/ 12162434 w 12192000"/>
              <a:gd name="connsiteY3" fmla="*/ 1647139 h 6857999"/>
              <a:gd name="connsiteX4" fmla="*/ 8811231 w 12192000"/>
              <a:gd name="connsiteY4" fmla="*/ 5415866 h 6857999"/>
              <a:gd name="connsiteX5" fmla="*/ 7105664 w 12192000"/>
              <a:gd name="connsiteY5" fmla="*/ 4534771 h 6857999"/>
              <a:gd name="connsiteX6" fmla="*/ 5965519 w 12192000"/>
              <a:gd name="connsiteY6" fmla="*/ 3959775 h 6857999"/>
              <a:gd name="connsiteX7" fmla="*/ 4461244 w 12192000"/>
              <a:gd name="connsiteY7" fmla="*/ 6586127 h 6857999"/>
              <a:gd name="connsiteX8" fmla="*/ 4341741 w 12192000"/>
              <a:gd name="connsiteY8" fmla="*/ 6857999 h 6857999"/>
              <a:gd name="connsiteX9" fmla="*/ 1259557 w 12192000"/>
              <a:gd name="connsiteY9" fmla="*/ 6857999 h 6857999"/>
              <a:gd name="connsiteX10" fmla="*/ 1145254 w 12192000"/>
              <a:gd name="connsiteY10" fmla="*/ 6679453 h 6857999"/>
              <a:gd name="connsiteX11" fmla="*/ 768121 w 12192000"/>
              <a:gd name="connsiteY11" fmla="*/ 5992778 h 6857999"/>
              <a:gd name="connsiteX12" fmla="*/ 0 w 12192000"/>
              <a:gd name="connsiteY12" fmla="*/ 3833669 h 6857999"/>
              <a:gd name="connsiteX13" fmla="*/ 0 w 12192000"/>
              <a:gd name="connsiteY13" fmla="*/ 10771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1568701"/>
                </a:lnTo>
                <a:lnTo>
                  <a:pt x="12162434" y="1647139"/>
                </a:lnTo>
                <a:cubicBezTo>
                  <a:pt x="11816343" y="2521722"/>
                  <a:pt x="10227914" y="5331067"/>
                  <a:pt x="8811231" y="5415866"/>
                </a:cubicBezTo>
                <a:cubicBezTo>
                  <a:pt x="7927400" y="5468661"/>
                  <a:pt x="7456077" y="4932782"/>
                  <a:pt x="7105664" y="4534771"/>
                </a:cubicBezTo>
                <a:cubicBezTo>
                  <a:pt x="6741026" y="4121441"/>
                  <a:pt x="6521094" y="3870598"/>
                  <a:pt x="5965519" y="3959775"/>
                </a:cubicBezTo>
                <a:cubicBezTo>
                  <a:pt x="4942110" y="4129203"/>
                  <a:pt x="4878254" y="5511321"/>
                  <a:pt x="4461244" y="6586127"/>
                </a:cubicBezTo>
                <a:lnTo>
                  <a:pt x="4341741" y="6857999"/>
                </a:lnTo>
                <a:lnTo>
                  <a:pt x="1259557" y="6857999"/>
                </a:lnTo>
                <a:lnTo>
                  <a:pt x="1145254" y="6679453"/>
                </a:lnTo>
                <a:cubicBezTo>
                  <a:pt x="1020699" y="6476139"/>
                  <a:pt x="896141" y="6247177"/>
                  <a:pt x="768121" y="5992778"/>
                </a:cubicBezTo>
                <a:cubicBezTo>
                  <a:pt x="309656" y="5039465"/>
                  <a:pt x="47871" y="4027067"/>
                  <a:pt x="0" y="3833669"/>
                </a:cubicBezTo>
                <a:cubicBezTo>
                  <a:pt x="0" y="3833669"/>
                  <a:pt x="0" y="1540773"/>
                  <a:pt x="0" y="107712"/>
                </a:cubicBezTo>
                <a:close/>
              </a:path>
            </a:pathLst>
          </a:custGeom>
          <a:solidFill>
            <a:srgbClr val="005CD2"/>
          </a:solidFill>
          <a:ln w="317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de-DE"/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85D07D56-556E-ED19-233B-44636AF291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863" y="1916832"/>
            <a:ext cx="7320433" cy="1754326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e-DE" dirty="0"/>
              <a:t>Titel der Präsentation</a:t>
            </a:r>
            <a:br>
              <a:rPr lang="de-DE" dirty="0"/>
            </a:br>
            <a:r>
              <a:rPr lang="de-DE" dirty="0"/>
              <a:t>über mehrere</a:t>
            </a:r>
            <a:br>
              <a:rPr lang="de-DE" dirty="0"/>
            </a:br>
            <a:r>
              <a:rPr lang="de-DE" dirty="0"/>
              <a:t>Zeilen</a:t>
            </a:r>
          </a:p>
        </p:txBody>
      </p:sp>
      <p:sp>
        <p:nvSpPr>
          <p:cNvPr id="7" name="Textplatzhalter 15">
            <a:extLst>
              <a:ext uri="{FF2B5EF4-FFF2-40B4-BE49-F238E27FC236}">
                <a16:creationId xmlns:a16="http://schemas.microsoft.com/office/drawing/2014/main" id="{3A088F23-1C3B-3FDF-5E3E-C7A62ADDDB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39862" y="3870006"/>
            <a:ext cx="7320432" cy="3416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PRÄSENTATION AM 22.08.2025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30074450-FFF6-CE6D-47BB-9CD1C3F224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39862" y="6249342"/>
            <a:ext cx="4800154" cy="2585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Stadtverwaltung Wetzlar | Ernst-Leitz-Straße 30 | 35578 Wetzlar</a:t>
            </a:r>
          </a:p>
        </p:txBody>
      </p:sp>
      <p:sp>
        <p:nvSpPr>
          <p:cNvPr id="9" name="Textplatzhalter 15">
            <a:extLst>
              <a:ext uri="{FF2B5EF4-FFF2-40B4-BE49-F238E27FC236}">
                <a16:creationId xmlns:a16="http://schemas.microsoft.com/office/drawing/2014/main" id="{4022E6B7-F9A4-62E1-7916-82846424138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39862" y="5951886"/>
            <a:ext cx="4800154" cy="2585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200" b="1" i="0">
                <a:solidFill>
                  <a:schemeClr val="bg1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Stadt Wetzlar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1B7CBA3B-B5F7-9E18-D815-A5479F9BD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050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enutzerdefinierte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9E7025F4-E0E8-18E6-0A41-B7846BA14A0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" y="1"/>
            <a:ext cx="12151251" cy="6201153"/>
          </a:xfrm>
          <a:custGeom>
            <a:avLst/>
            <a:gdLst>
              <a:gd name="connsiteX0" fmla="*/ 0 w 12151251"/>
              <a:gd name="connsiteY0" fmla="*/ 0 h 6201153"/>
              <a:gd name="connsiteX1" fmla="*/ 12151251 w 12151251"/>
              <a:gd name="connsiteY1" fmla="*/ 0 h 6201153"/>
              <a:gd name="connsiteX2" fmla="*/ 12125111 w 12151251"/>
              <a:gd name="connsiteY2" fmla="*/ 63397 h 6201153"/>
              <a:gd name="connsiteX3" fmla="*/ 11903947 w 12151251"/>
              <a:gd name="connsiteY3" fmla="*/ 527508 h 6201153"/>
              <a:gd name="connsiteX4" fmla="*/ 11857816 w 12151251"/>
              <a:gd name="connsiteY4" fmla="*/ 613825 h 6201153"/>
              <a:gd name="connsiteX5" fmla="*/ 11857816 w 12151251"/>
              <a:gd name="connsiteY5" fmla="*/ 309423 h 6201153"/>
              <a:gd name="connsiteX6" fmla="*/ 10632503 w 12151251"/>
              <a:gd name="connsiteY6" fmla="*/ 309423 h 6201153"/>
              <a:gd name="connsiteX7" fmla="*/ 10632503 w 12151251"/>
              <a:gd name="connsiteY7" fmla="*/ 877684 h 6201153"/>
              <a:gd name="connsiteX8" fmla="*/ 11714186 w 12151251"/>
              <a:gd name="connsiteY8" fmla="*/ 877684 h 6201153"/>
              <a:gd name="connsiteX9" fmla="*/ 11581464 w 12151251"/>
              <a:gd name="connsiteY9" fmla="*/ 1109822 h 6201153"/>
              <a:gd name="connsiteX10" fmla="*/ 8811231 w 12151251"/>
              <a:gd name="connsiteY10" fmla="*/ 3741604 h 6201153"/>
              <a:gd name="connsiteX11" fmla="*/ 7105664 w 12151251"/>
              <a:gd name="connsiteY11" fmla="*/ 2860509 h 6201153"/>
              <a:gd name="connsiteX12" fmla="*/ 5965519 w 12151251"/>
              <a:gd name="connsiteY12" fmla="*/ 2285513 h 6201153"/>
              <a:gd name="connsiteX13" fmla="*/ 3045675 w 12151251"/>
              <a:gd name="connsiteY13" fmla="*/ 6186295 h 6201153"/>
              <a:gd name="connsiteX14" fmla="*/ 768121 w 12151251"/>
              <a:gd name="connsiteY14" fmla="*/ 4318516 h 6201153"/>
              <a:gd name="connsiteX15" fmla="*/ 0 w 12151251"/>
              <a:gd name="connsiteY15" fmla="*/ 2159407 h 6201153"/>
              <a:gd name="connsiteX16" fmla="*/ 0 w 12151251"/>
              <a:gd name="connsiteY16" fmla="*/ 186284 h 620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51251" h="6201153">
                <a:moveTo>
                  <a:pt x="0" y="0"/>
                </a:moveTo>
                <a:lnTo>
                  <a:pt x="12151251" y="0"/>
                </a:lnTo>
                <a:lnTo>
                  <a:pt x="12125111" y="63397"/>
                </a:lnTo>
                <a:cubicBezTo>
                  <a:pt x="12070302" y="191727"/>
                  <a:pt x="11995568" y="349767"/>
                  <a:pt x="11903947" y="527508"/>
                </a:cubicBezTo>
                <a:lnTo>
                  <a:pt x="11857816" y="613825"/>
                </a:lnTo>
                <a:lnTo>
                  <a:pt x="11857816" y="309423"/>
                </a:lnTo>
                <a:lnTo>
                  <a:pt x="10632503" y="309423"/>
                </a:lnTo>
                <a:lnTo>
                  <a:pt x="10632503" y="877684"/>
                </a:lnTo>
                <a:lnTo>
                  <a:pt x="11714186" y="877684"/>
                </a:lnTo>
                <a:lnTo>
                  <a:pt x="11581464" y="1109822"/>
                </a:lnTo>
                <a:cubicBezTo>
                  <a:pt x="10908506" y="2249048"/>
                  <a:pt x="9816619" y="3681424"/>
                  <a:pt x="8811231" y="3741604"/>
                </a:cubicBezTo>
                <a:cubicBezTo>
                  <a:pt x="7927400" y="3794399"/>
                  <a:pt x="7456077" y="3258520"/>
                  <a:pt x="7105664" y="2860509"/>
                </a:cubicBezTo>
                <a:cubicBezTo>
                  <a:pt x="6741026" y="2447179"/>
                  <a:pt x="6521094" y="2196336"/>
                  <a:pt x="5965519" y="2285513"/>
                </a:cubicBezTo>
                <a:cubicBezTo>
                  <a:pt x="4328065" y="2556598"/>
                  <a:pt x="5147065" y="5932170"/>
                  <a:pt x="3045675" y="6186295"/>
                </a:cubicBezTo>
                <a:cubicBezTo>
                  <a:pt x="2035192" y="6308571"/>
                  <a:pt x="1450895" y="5675309"/>
                  <a:pt x="768121" y="4318516"/>
                </a:cubicBezTo>
                <a:cubicBezTo>
                  <a:pt x="309656" y="3365203"/>
                  <a:pt x="47871" y="2352805"/>
                  <a:pt x="0" y="2159407"/>
                </a:cubicBezTo>
                <a:cubicBezTo>
                  <a:pt x="0" y="2159407"/>
                  <a:pt x="0" y="1230879"/>
                  <a:pt x="0" y="186284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C8A86014-19BF-4728-4F16-803603308E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863" y="2743116"/>
            <a:ext cx="7320433" cy="175432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de-DE" dirty="0"/>
              <a:t>KAPITELTRENNER</a:t>
            </a:r>
            <a:br>
              <a:rPr lang="de-DE" dirty="0"/>
            </a:br>
            <a:r>
              <a:rPr lang="de-DE" dirty="0"/>
              <a:t>ÜBER MEHRERE</a:t>
            </a:r>
            <a:br>
              <a:rPr lang="de-DE" dirty="0"/>
            </a:br>
            <a:r>
              <a:rPr lang="de-DE" dirty="0"/>
              <a:t>ZEILEN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10028D74-11CC-D5F8-6D23-54D17FCDCEB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39862" y="4581128"/>
            <a:ext cx="7320432" cy="3693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800" b="1" i="0">
                <a:solidFill>
                  <a:schemeClr val="bg2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Hier eine kleine </a:t>
            </a:r>
            <a:r>
              <a:rPr lang="de-DE" dirty="0" err="1"/>
              <a:t>subline</a:t>
            </a:r>
            <a:r>
              <a:rPr lang="de-DE" dirty="0"/>
              <a:t> zum Kapitel</a:t>
            </a:r>
          </a:p>
        </p:txBody>
      </p:sp>
    </p:spTree>
    <p:extLst>
      <p:ext uri="{BB962C8B-B14F-4D97-AF65-F5344CB8AC3E}">
        <p14:creationId xmlns:p14="http://schemas.microsoft.com/office/powerpoint/2010/main" val="3875783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2">
            <a:extLst>
              <a:ext uri="{FF2B5EF4-FFF2-40B4-BE49-F238E27FC236}">
                <a16:creationId xmlns:a16="http://schemas.microsoft.com/office/drawing/2014/main" id="{C6398AD8-997F-B953-B989-0AD534C9F15C}"/>
              </a:ext>
            </a:extLst>
          </p:cNvPr>
          <p:cNvSpPr/>
          <p:nvPr userDrawn="1"/>
        </p:nvSpPr>
        <p:spPr>
          <a:xfrm>
            <a:off x="0" y="2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1568701 h 6857999"/>
              <a:gd name="connsiteX3" fmla="*/ 12162434 w 12192000"/>
              <a:gd name="connsiteY3" fmla="*/ 1647139 h 6857999"/>
              <a:gd name="connsiteX4" fmla="*/ 8811231 w 12192000"/>
              <a:gd name="connsiteY4" fmla="*/ 5415866 h 6857999"/>
              <a:gd name="connsiteX5" fmla="*/ 7105664 w 12192000"/>
              <a:gd name="connsiteY5" fmla="*/ 4534771 h 6857999"/>
              <a:gd name="connsiteX6" fmla="*/ 5965519 w 12192000"/>
              <a:gd name="connsiteY6" fmla="*/ 3959775 h 6857999"/>
              <a:gd name="connsiteX7" fmla="*/ 4461244 w 12192000"/>
              <a:gd name="connsiteY7" fmla="*/ 6586127 h 6857999"/>
              <a:gd name="connsiteX8" fmla="*/ 4341741 w 12192000"/>
              <a:gd name="connsiteY8" fmla="*/ 6857999 h 6857999"/>
              <a:gd name="connsiteX9" fmla="*/ 1259557 w 12192000"/>
              <a:gd name="connsiteY9" fmla="*/ 6857999 h 6857999"/>
              <a:gd name="connsiteX10" fmla="*/ 1145254 w 12192000"/>
              <a:gd name="connsiteY10" fmla="*/ 6679453 h 6857999"/>
              <a:gd name="connsiteX11" fmla="*/ 768121 w 12192000"/>
              <a:gd name="connsiteY11" fmla="*/ 5992778 h 6857999"/>
              <a:gd name="connsiteX12" fmla="*/ 0 w 12192000"/>
              <a:gd name="connsiteY12" fmla="*/ 3833669 h 6857999"/>
              <a:gd name="connsiteX13" fmla="*/ 0 w 12192000"/>
              <a:gd name="connsiteY13" fmla="*/ 10771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1568701"/>
                </a:lnTo>
                <a:lnTo>
                  <a:pt x="12162434" y="1647139"/>
                </a:lnTo>
                <a:cubicBezTo>
                  <a:pt x="11816343" y="2521722"/>
                  <a:pt x="10227914" y="5331067"/>
                  <a:pt x="8811231" y="5415866"/>
                </a:cubicBezTo>
                <a:cubicBezTo>
                  <a:pt x="7927400" y="5468661"/>
                  <a:pt x="7456077" y="4932782"/>
                  <a:pt x="7105664" y="4534771"/>
                </a:cubicBezTo>
                <a:cubicBezTo>
                  <a:pt x="6741026" y="4121441"/>
                  <a:pt x="6521094" y="3870598"/>
                  <a:pt x="5965519" y="3959775"/>
                </a:cubicBezTo>
                <a:cubicBezTo>
                  <a:pt x="4942110" y="4129203"/>
                  <a:pt x="4878254" y="5511321"/>
                  <a:pt x="4461244" y="6586127"/>
                </a:cubicBezTo>
                <a:lnTo>
                  <a:pt x="4341741" y="6857999"/>
                </a:lnTo>
                <a:lnTo>
                  <a:pt x="1259557" y="6857999"/>
                </a:lnTo>
                <a:lnTo>
                  <a:pt x="1145254" y="6679453"/>
                </a:lnTo>
                <a:cubicBezTo>
                  <a:pt x="1020699" y="6476139"/>
                  <a:pt x="896141" y="6247177"/>
                  <a:pt x="768121" y="5992778"/>
                </a:cubicBezTo>
                <a:cubicBezTo>
                  <a:pt x="309656" y="5039465"/>
                  <a:pt x="47871" y="4027067"/>
                  <a:pt x="0" y="3833669"/>
                </a:cubicBezTo>
                <a:cubicBezTo>
                  <a:pt x="0" y="3833669"/>
                  <a:pt x="0" y="1540773"/>
                  <a:pt x="0" y="107712"/>
                </a:cubicBezTo>
                <a:close/>
              </a:path>
            </a:pathLst>
          </a:custGeom>
          <a:solidFill>
            <a:srgbClr val="005CD2"/>
          </a:solidFill>
          <a:ln w="317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de-DE"/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85D07D56-556E-ED19-233B-44636AF291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863" y="1916832"/>
            <a:ext cx="7320433" cy="1754326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e-DE" dirty="0"/>
              <a:t>Titel der Präsentation</a:t>
            </a:r>
            <a:br>
              <a:rPr lang="de-DE" dirty="0"/>
            </a:br>
            <a:r>
              <a:rPr lang="de-DE" dirty="0"/>
              <a:t>über mehrere</a:t>
            </a:r>
            <a:br>
              <a:rPr lang="de-DE" dirty="0"/>
            </a:br>
            <a:r>
              <a:rPr lang="de-DE" dirty="0"/>
              <a:t>Zeilen</a:t>
            </a:r>
          </a:p>
        </p:txBody>
      </p:sp>
      <p:sp>
        <p:nvSpPr>
          <p:cNvPr id="7" name="Textplatzhalter 15">
            <a:extLst>
              <a:ext uri="{FF2B5EF4-FFF2-40B4-BE49-F238E27FC236}">
                <a16:creationId xmlns:a16="http://schemas.microsoft.com/office/drawing/2014/main" id="{3A088F23-1C3B-3FDF-5E3E-C7A62ADDDB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39862" y="3870006"/>
            <a:ext cx="7320432" cy="3416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PRÄSENTATION AM 22.08.2025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30074450-FFF6-CE6D-47BB-9CD1C3F224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39862" y="6249342"/>
            <a:ext cx="4800154" cy="2585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Stadtverwaltung Wetzlar | Ernst-Leitz-Straße 30 | 35578 Wetzlar</a:t>
            </a:r>
          </a:p>
        </p:txBody>
      </p:sp>
      <p:sp>
        <p:nvSpPr>
          <p:cNvPr id="9" name="Textplatzhalter 15">
            <a:extLst>
              <a:ext uri="{FF2B5EF4-FFF2-40B4-BE49-F238E27FC236}">
                <a16:creationId xmlns:a16="http://schemas.microsoft.com/office/drawing/2014/main" id="{4022E6B7-F9A4-62E1-7916-82846424138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39862" y="5951886"/>
            <a:ext cx="4800154" cy="2585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200" b="1" i="0">
                <a:solidFill>
                  <a:schemeClr val="bg1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Stadt Wetzlar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1B7CBA3B-B5F7-9E18-D815-A5479F9BD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173E3511-0781-F63D-3DC9-977610398E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100000" contrast="-100000"/>
          </a:blip>
          <a:srcRect l="15825" t="37400" r="15093" b="37401"/>
          <a:stretch/>
        </p:blipFill>
        <p:spPr>
          <a:xfrm>
            <a:off x="9492442" y="409220"/>
            <a:ext cx="753519" cy="38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21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2">
            <a:extLst>
              <a:ext uri="{FF2B5EF4-FFF2-40B4-BE49-F238E27FC236}">
                <a16:creationId xmlns:a16="http://schemas.microsoft.com/office/drawing/2014/main" id="{AC9BBA28-F22D-4584-1338-60BAD350DD5D}"/>
              </a:ext>
            </a:extLst>
          </p:cNvPr>
          <p:cNvSpPr/>
          <p:nvPr userDrawn="1"/>
        </p:nvSpPr>
        <p:spPr>
          <a:xfrm>
            <a:off x="0" y="2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1568701 h 6857999"/>
              <a:gd name="connsiteX3" fmla="*/ 12162434 w 12192000"/>
              <a:gd name="connsiteY3" fmla="*/ 1647139 h 6857999"/>
              <a:gd name="connsiteX4" fmla="*/ 8811231 w 12192000"/>
              <a:gd name="connsiteY4" fmla="*/ 5415866 h 6857999"/>
              <a:gd name="connsiteX5" fmla="*/ 7105664 w 12192000"/>
              <a:gd name="connsiteY5" fmla="*/ 4534771 h 6857999"/>
              <a:gd name="connsiteX6" fmla="*/ 5965519 w 12192000"/>
              <a:gd name="connsiteY6" fmla="*/ 3959775 h 6857999"/>
              <a:gd name="connsiteX7" fmla="*/ 4461244 w 12192000"/>
              <a:gd name="connsiteY7" fmla="*/ 6586127 h 6857999"/>
              <a:gd name="connsiteX8" fmla="*/ 4341741 w 12192000"/>
              <a:gd name="connsiteY8" fmla="*/ 6857999 h 6857999"/>
              <a:gd name="connsiteX9" fmla="*/ 1259557 w 12192000"/>
              <a:gd name="connsiteY9" fmla="*/ 6857999 h 6857999"/>
              <a:gd name="connsiteX10" fmla="*/ 1145254 w 12192000"/>
              <a:gd name="connsiteY10" fmla="*/ 6679453 h 6857999"/>
              <a:gd name="connsiteX11" fmla="*/ 768121 w 12192000"/>
              <a:gd name="connsiteY11" fmla="*/ 5992778 h 6857999"/>
              <a:gd name="connsiteX12" fmla="*/ 0 w 12192000"/>
              <a:gd name="connsiteY12" fmla="*/ 3833669 h 6857999"/>
              <a:gd name="connsiteX13" fmla="*/ 0 w 12192000"/>
              <a:gd name="connsiteY13" fmla="*/ 10771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1568701"/>
                </a:lnTo>
                <a:lnTo>
                  <a:pt x="12162434" y="1647139"/>
                </a:lnTo>
                <a:cubicBezTo>
                  <a:pt x="11816343" y="2521722"/>
                  <a:pt x="10227914" y="5331067"/>
                  <a:pt x="8811231" y="5415866"/>
                </a:cubicBezTo>
                <a:cubicBezTo>
                  <a:pt x="7927400" y="5468661"/>
                  <a:pt x="7456077" y="4932782"/>
                  <a:pt x="7105664" y="4534771"/>
                </a:cubicBezTo>
                <a:cubicBezTo>
                  <a:pt x="6741026" y="4121441"/>
                  <a:pt x="6521094" y="3870598"/>
                  <a:pt x="5965519" y="3959775"/>
                </a:cubicBezTo>
                <a:cubicBezTo>
                  <a:pt x="4942110" y="4129203"/>
                  <a:pt x="4878254" y="5511321"/>
                  <a:pt x="4461244" y="6586127"/>
                </a:cubicBezTo>
                <a:lnTo>
                  <a:pt x="4341741" y="6857999"/>
                </a:lnTo>
                <a:lnTo>
                  <a:pt x="1259557" y="6857999"/>
                </a:lnTo>
                <a:lnTo>
                  <a:pt x="1145254" y="6679453"/>
                </a:lnTo>
                <a:cubicBezTo>
                  <a:pt x="1020699" y="6476139"/>
                  <a:pt x="896141" y="6247177"/>
                  <a:pt x="768121" y="5992778"/>
                </a:cubicBezTo>
                <a:cubicBezTo>
                  <a:pt x="309656" y="5039465"/>
                  <a:pt x="47871" y="4027067"/>
                  <a:pt x="0" y="3833669"/>
                </a:cubicBezTo>
                <a:cubicBezTo>
                  <a:pt x="0" y="3833669"/>
                  <a:pt x="0" y="1540773"/>
                  <a:pt x="0" y="107712"/>
                </a:cubicBez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de-DE"/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85D07D56-556E-ED19-233B-44636AF291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863" y="1916832"/>
            <a:ext cx="7320433" cy="1754326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e-DE" dirty="0"/>
              <a:t>Titel der Präsentation</a:t>
            </a:r>
            <a:br>
              <a:rPr lang="de-DE" dirty="0"/>
            </a:br>
            <a:r>
              <a:rPr lang="de-DE" dirty="0"/>
              <a:t>über mehrere</a:t>
            </a:r>
            <a:br>
              <a:rPr lang="de-DE" dirty="0"/>
            </a:br>
            <a:r>
              <a:rPr lang="de-DE" dirty="0"/>
              <a:t>Zeilen</a:t>
            </a:r>
          </a:p>
        </p:txBody>
      </p:sp>
      <p:sp>
        <p:nvSpPr>
          <p:cNvPr id="7" name="Textplatzhalter 15">
            <a:extLst>
              <a:ext uri="{FF2B5EF4-FFF2-40B4-BE49-F238E27FC236}">
                <a16:creationId xmlns:a16="http://schemas.microsoft.com/office/drawing/2014/main" id="{3A088F23-1C3B-3FDF-5E3E-C7A62ADDDB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39862" y="3870006"/>
            <a:ext cx="7320432" cy="3416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PRÄSENTATION AM 22.08.2025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30074450-FFF6-CE6D-47BB-9CD1C3F224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39862" y="6249342"/>
            <a:ext cx="4800154" cy="2585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Stadtverwaltung Wetzlar | Ernst-Leitz-Straße 30 | 35578 Wetzlar</a:t>
            </a:r>
          </a:p>
        </p:txBody>
      </p:sp>
      <p:sp>
        <p:nvSpPr>
          <p:cNvPr id="9" name="Textplatzhalter 15">
            <a:extLst>
              <a:ext uri="{FF2B5EF4-FFF2-40B4-BE49-F238E27FC236}">
                <a16:creationId xmlns:a16="http://schemas.microsoft.com/office/drawing/2014/main" id="{4022E6B7-F9A4-62E1-7916-82846424138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39862" y="5951886"/>
            <a:ext cx="4800154" cy="2585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200" b="1" i="0">
                <a:solidFill>
                  <a:schemeClr val="bg1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Stadt Wetzlar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1B7CBA3B-B5F7-9E18-D815-A5479F9BD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8C516E75-1E62-F6FA-EB13-4A855E1863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100000" contrast="-100000"/>
          </a:blip>
          <a:srcRect l="15825" t="37400" r="15093" b="37401"/>
          <a:stretch/>
        </p:blipFill>
        <p:spPr>
          <a:xfrm>
            <a:off x="9492442" y="409220"/>
            <a:ext cx="753519" cy="38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556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ihandform 24">
            <a:extLst>
              <a:ext uri="{FF2B5EF4-FFF2-40B4-BE49-F238E27FC236}">
                <a16:creationId xmlns:a16="http://schemas.microsoft.com/office/drawing/2014/main" id="{32B9F332-C35A-DB88-5EF9-54CEEA24AE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610988 h 6858000"/>
              <a:gd name="connsiteX3" fmla="*/ 12078254 w 12192000"/>
              <a:gd name="connsiteY3" fmla="*/ 3736085 h 6858000"/>
              <a:gd name="connsiteX4" fmla="*/ 10028274 w 12192000"/>
              <a:gd name="connsiteY4" fmla="*/ 4993337 h 6858000"/>
              <a:gd name="connsiteX5" fmla="*/ 7761767 w 12192000"/>
              <a:gd name="connsiteY5" fmla="*/ 3822461 h 6858000"/>
              <a:gd name="connsiteX6" fmla="*/ 6246642 w 12192000"/>
              <a:gd name="connsiteY6" fmla="*/ 3058355 h 6858000"/>
              <a:gd name="connsiteX7" fmla="*/ 4160768 w 12192000"/>
              <a:gd name="connsiteY7" fmla="*/ 6759412 h 6858000"/>
              <a:gd name="connsiteX8" fmla="*/ 4114595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610988"/>
                </a:lnTo>
                <a:lnTo>
                  <a:pt x="12078254" y="3736085"/>
                </a:lnTo>
                <a:cubicBezTo>
                  <a:pt x="11424745" y="4434716"/>
                  <a:pt x="10711480" y="4952442"/>
                  <a:pt x="10028274" y="4993337"/>
                </a:cubicBezTo>
                <a:cubicBezTo>
                  <a:pt x="8853761" y="5063496"/>
                  <a:pt x="8227427" y="4351372"/>
                  <a:pt x="7761767" y="3822461"/>
                </a:cubicBezTo>
                <a:cubicBezTo>
                  <a:pt x="7277204" y="3273191"/>
                  <a:pt x="6984938" y="2939850"/>
                  <a:pt x="6246642" y="3058355"/>
                </a:cubicBezTo>
                <a:cubicBezTo>
                  <a:pt x="4818648" y="3294763"/>
                  <a:pt x="4796493" y="5307884"/>
                  <a:pt x="4160768" y="6759412"/>
                </a:cubicBezTo>
                <a:lnTo>
                  <a:pt x="41145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sp>
        <p:nvSpPr>
          <p:cNvPr id="26" name="Titel 25">
            <a:extLst>
              <a:ext uri="{FF2B5EF4-FFF2-40B4-BE49-F238E27FC236}">
                <a16:creationId xmlns:a16="http://schemas.microsoft.com/office/drawing/2014/main" id="{C354B1AD-5034-5AD6-F2F9-598DDD8BA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601" y="692696"/>
            <a:ext cx="10750673" cy="1200329"/>
          </a:xfrm>
        </p:spPr>
        <p:txBody>
          <a:bodyPr anchor="t"/>
          <a:lstStyle/>
          <a:p>
            <a:r>
              <a:rPr lang="de-DE" dirty="0"/>
              <a:t>Informative Headline über ein </a:t>
            </a:r>
            <a:br>
              <a:rPr lang="de-DE" dirty="0"/>
            </a:br>
            <a:r>
              <a:rPr lang="de-DE" dirty="0"/>
              <a:t>oder zwei Zeilen</a:t>
            </a:r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9D629396-8CB5-3C1C-D409-DE7F431CD9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725" y="2293764"/>
            <a:ext cx="10750550" cy="445452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FD2CA336-A4A0-F914-E7C9-ADB60C14C5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9B9E532-596D-0FDB-E874-5E475AE5301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5825" t="37400" r="15093" b="37401"/>
          <a:stretch/>
        </p:blipFill>
        <p:spPr>
          <a:xfrm>
            <a:off x="9492442" y="409220"/>
            <a:ext cx="753519" cy="38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064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53267AC2-D572-A8C3-713B-DAFCC9CD15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610988 h 6858000"/>
              <a:gd name="connsiteX3" fmla="*/ 12078254 w 12192000"/>
              <a:gd name="connsiteY3" fmla="*/ 3736085 h 6858000"/>
              <a:gd name="connsiteX4" fmla="*/ 10028274 w 12192000"/>
              <a:gd name="connsiteY4" fmla="*/ 4993337 h 6858000"/>
              <a:gd name="connsiteX5" fmla="*/ 7761767 w 12192000"/>
              <a:gd name="connsiteY5" fmla="*/ 3822461 h 6858000"/>
              <a:gd name="connsiteX6" fmla="*/ 6246642 w 12192000"/>
              <a:gd name="connsiteY6" fmla="*/ 3058355 h 6858000"/>
              <a:gd name="connsiteX7" fmla="*/ 4160768 w 12192000"/>
              <a:gd name="connsiteY7" fmla="*/ 6759412 h 6858000"/>
              <a:gd name="connsiteX8" fmla="*/ 4114595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610988"/>
                </a:lnTo>
                <a:lnTo>
                  <a:pt x="12078254" y="3736085"/>
                </a:lnTo>
                <a:cubicBezTo>
                  <a:pt x="11424745" y="4434716"/>
                  <a:pt x="10711480" y="4952442"/>
                  <a:pt x="10028274" y="4993337"/>
                </a:cubicBezTo>
                <a:cubicBezTo>
                  <a:pt x="8853761" y="5063496"/>
                  <a:pt x="8227427" y="4351372"/>
                  <a:pt x="7761767" y="3822461"/>
                </a:cubicBezTo>
                <a:cubicBezTo>
                  <a:pt x="7277204" y="3273191"/>
                  <a:pt x="6984938" y="2939850"/>
                  <a:pt x="6246642" y="3058355"/>
                </a:cubicBezTo>
                <a:cubicBezTo>
                  <a:pt x="4818648" y="3294763"/>
                  <a:pt x="4796493" y="5307884"/>
                  <a:pt x="4160768" y="6759412"/>
                </a:cubicBezTo>
                <a:lnTo>
                  <a:pt x="41145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sp>
        <p:nvSpPr>
          <p:cNvPr id="3" name="Titel 25">
            <a:extLst>
              <a:ext uri="{FF2B5EF4-FFF2-40B4-BE49-F238E27FC236}">
                <a16:creationId xmlns:a16="http://schemas.microsoft.com/office/drawing/2014/main" id="{82305A73-D752-10B8-DED0-7DC5DF8104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601" y="692696"/>
            <a:ext cx="10750673" cy="1200329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Informative Headline über ein </a:t>
            </a:r>
            <a:br>
              <a:rPr lang="de-DE" dirty="0"/>
            </a:br>
            <a:r>
              <a:rPr lang="de-DE" dirty="0"/>
              <a:t>oder zwei Zeilen</a:t>
            </a:r>
          </a:p>
        </p:txBody>
      </p:sp>
      <p:sp>
        <p:nvSpPr>
          <p:cNvPr id="4" name="Textplatzhalter 27">
            <a:extLst>
              <a:ext uri="{FF2B5EF4-FFF2-40B4-BE49-F238E27FC236}">
                <a16:creationId xmlns:a16="http://schemas.microsoft.com/office/drawing/2014/main" id="{71B6FA97-6316-C01C-AA3A-3461F826D2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725" y="2293764"/>
            <a:ext cx="10750550" cy="165070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44D3A9D-2D27-E107-9FFC-14686C24F8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36"/>
          <a:stretch>
            <a:fillRect/>
          </a:stretch>
        </p:blipFill>
        <p:spPr>
          <a:xfrm>
            <a:off x="10632504" y="309423"/>
            <a:ext cx="1224870" cy="56826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A5BB924-30EC-7B3E-8BAE-628A798F90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100000" contrast="-100000"/>
          </a:blip>
          <a:srcRect l="15825" t="37400" r="15093" b="37401"/>
          <a:stretch/>
        </p:blipFill>
        <p:spPr>
          <a:xfrm>
            <a:off x="9492442" y="409220"/>
            <a:ext cx="753519" cy="38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2292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foli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1EF535B1-2D58-B209-8CAE-1006FBB6F99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610988 h 6858000"/>
              <a:gd name="connsiteX3" fmla="*/ 12078254 w 12192000"/>
              <a:gd name="connsiteY3" fmla="*/ 3736085 h 6858000"/>
              <a:gd name="connsiteX4" fmla="*/ 10028274 w 12192000"/>
              <a:gd name="connsiteY4" fmla="*/ 4993337 h 6858000"/>
              <a:gd name="connsiteX5" fmla="*/ 7761767 w 12192000"/>
              <a:gd name="connsiteY5" fmla="*/ 3822461 h 6858000"/>
              <a:gd name="connsiteX6" fmla="*/ 6246642 w 12192000"/>
              <a:gd name="connsiteY6" fmla="*/ 3058355 h 6858000"/>
              <a:gd name="connsiteX7" fmla="*/ 4160768 w 12192000"/>
              <a:gd name="connsiteY7" fmla="*/ 6759412 h 6858000"/>
              <a:gd name="connsiteX8" fmla="*/ 4114595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610988"/>
                </a:lnTo>
                <a:lnTo>
                  <a:pt x="12078254" y="3736085"/>
                </a:lnTo>
                <a:cubicBezTo>
                  <a:pt x="11424745" y="4434716"/>
                  <a:pt x="10711480" y="4952442"/>
                  <a:pt x="10028274" y="4993337"/>
                </a:cubicBezTo>
                <a:cubicBezTo>
                  <a:pt x="8853761" y="5063496"/>
                  <a:pt x="8227427" y="4351372"/>
                  <a:pt x="7761767" y="3822461"/>
                </a:cubicBezTo>
                <a:cubicBezTo>
                  <a:pt x="7277204" y="3273191"/>
                  <a:pt x="6984938" y="2939850"/>
                  <a:pt x="6246642" y="3058355"/>
                </a:cubicBezTo>
                <a:cubicBezTo>
                  <a:pt x="4818648" y="3294763"/>
                  <a:pt x="4796493" y="5307884"/>
                  <a:pt x="4160768" y="6759412"/>
                </a:cubicBezTo>
                <a:lnTo>
                  <a:pt x="41145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sp>
        <p:nvSpPr>
          <p:cNvPr id="3" name="Titel 25">
            <a:extLst>
              <a:ext uri="{FF2B5EF4-FFF2-40B4-BE49-F238E27FC236}">
                <a16:creationId xmlns:a16="http://schemas.microsoft.com/office/drawing/2014/main" id="{6B4ED59F-B442-3FB4-A46E-2023AF5E64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601" y="692696"/>
            <a:ext cx="10750673" cy="1200329"/>
          </a:xfrm>
        </p:spPr>
        <p:txBody>
          <a:bodyPr anchor="t"/>
          <a:lstStyle/>
          <a:p>
            <a:r>
              <a:rPr lang="de-DE" dirty="0"/>
              <a:t>Informative Headline über ein </a:t>
            </a:r>
            <a:br>
              <a:rPr lang="de-DE" dirty="0"/>
            </a:br>
            <a:r>
              <a:rPr lang="de-DE" dirty="0"/>
              <a:t>oder zwei Zeilen</a:t>
            </a:r>
          </a:p>
        </p:txBody>
      </p:sp>
      <p:sp>
        <p:nvSpPr>
          <p:cNvPr id="4" name="Textplatzhalter 27">
            <a:extLst>
              <a:ext uri="{FF2B5EF4-FFF2-40B4-BE49-F238E27FC236}">
                <a16:creationId xmlns:a16="http://schemas.microsoft.com/office/drawing/2014/main" id="{2B49A5F7-AEC3-F8A0-EE3B-94B7233E58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725" y="2293764"/>
            <a:ext cx="10750550" cy="445452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3FDE94-B943-8BBA-D07A-58E68FBEF4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4DE8543-2FAA-B5F4-3B94-147F455E54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5825" t="37400" r="15093" b="37401"/>
          <a:stretch/>
        </p:blipFill>
        <p:spPr>
          <a:xfrm>
            <a:off x="9492442" y="409220"/>
            <a:ext cx="753519" cy="38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7851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foli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1EF535B1-2D58-B209-8CAE-1006FBB6F99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610988 h 6858000"/>
              <a:gd name="connsiteX3" fmla="*/ 12078254 w 12192000"/>
              <a:gd name="connsiteY3" fmla="*/ 3736085 h 6858000"/>
              <a:gd name="connsiteX4" fmla="*/ 10028274 w 12192000"/>
              <a:gd name="connsiteY4" fmla="*/ 4993337 h 6858000"/>
              <a:gd name="connsiteX5" fmla="*/ 7761767 w 12192000"/>
              <a:gd name="connsiteY5" fmla="*/ 3822461 h 6858000"/>
              <a:gd name="connsiteX6" fmla="*/ 6246642 w 12192000"/>
              <a:gd name="connsiteY6" fmla="*/ 3058355 h 6858000"/>
              <a:gd name="connsiteX7" fmla="*/ 4160768 w 12192000"/>
              <a:gd name="connsiteY7" fmla="*/ 6759412 h 6858000"/>
              <a:gd name="connsiteX8" fmla="*/ 4114595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610988"/>
                </a:lnTo>
                <a:lnTo>
                  <a:pt x="12078254" y="3736085"/>
                </a:lnTo>
                <a:cubicBezTo>
                  <a:pt x="11424745" y="4434716"/>
                  <a:pt x="10711480" y="4952442"/>
                  <a:pt x="10028274" y="4993337"/>
                </a:cubicBezTo>
                <a:cubicBezTo>
                  <a:pt x="8853761" y="5063496"/>
                  <a:pt x="8227427" y="4351372"/>
                  <a:pt x="7761767" y="3822461"/>
                </a:cubicBezTo>
                <a:cubicBezTo>
                  <a:pt x="7277204" y="3273191"/>
                  <a:pt x="6984938" y="2939850"/>
                  <a:pt x="6246642" y="3058355"/>
                </a:cubicBezTo>
                <a:cubicBezTo>
                  <a:pt x="4818648" y="3294763"/>
                  <a:pt x="4796493" y="5307884"/>
                  <a:pt x="4160768" y="6759412"/>
                </a:cubicBezTo>
                <a:lnTo>
                  <a:pt x="41145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3FDE94-B943-8BBA-D07A-58E68FBEF4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  <p:sp>
        <p:nvSpPr>
          <p:cNvPr id="6" name="Bildplatzhalter 7">
            <a:extLst>
              <a:ext uri="{FF2B5EF4-FFF2-40B4-BE49-F238E27FC236}">
                <a16:creationId xmlns:a16="http://schemas.microsoft.com/office/drawing/2014/main" id="{2E9D64A3-DFF1-E499-6C03-C6CD0435ED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0800" y="358775"/>
            <a:ext cx="3942913" cy="614045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667F336-5186-6B84-0946-41220DE92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5079" y="4211638"/>
            <a:ext cx="6816195" cy="646331"/>
          </a:xfrm>
        </p:spPr>
        <p:txBody>
          <a:bodyPr wrap="square" anchor="t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8" name="Textplatzhalter 12">
            <a:extLst>
              <a:ext uri="{FF2B5EF4-FFF2-40B4-BE49-F238E27FC236}">
                <a16:creationId xmlns:a16="http://schemas.microsoft.com/office/drawing/2014/main" id="{5ED11D21-8A46-B89F-2E87-7BCF72D414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55840" y="3713602"/>
            <a:ext cx="6815435" cy="341632"/>
          </a:xfrm>
        </p:spPr>
        <p:txBody>
          <a:bodyPr anchor="b">
            <a:sp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A5FC782-3B42-5F58-800B-04D36258F0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5825" t="37400" r="15093" b="37401"/>
          <a:stretch/>
        </p:blipFill>
        <p:spPr>
          <a:xfrm>
            <a:off x="9492442" y="409220"/>
            <a:ext cx="753519" cy="38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874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foli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1EF535B1-2D58-B209-8CAE-1006FBB6F99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610988 h 6858000"/>
              <a:gd name="connsiteX3" fmla="*/ 12078254 w 12192000"/>
              <a:gd name="connsiteY3" fmla="*/ 3736085 h 6858000"/>
              <a:gd name="connsiteX4" fmla="*/ 10028274 w 12192000"/>
              <a:gd name="connsiteY4" fmla="*/ 4993337 h 6858000"/>
              <a:gd name="connsiteX5" fmla="*/ 7761767 w 12192000"/>
              <a:gd name="connsiteY5" fmla="*/ 3822461 h 6858000"/>
              <a:gd name="connsiteX6" fmla="*/ 6246642 w 12192000"/>
              <a:gd name="connsiteY6" fmla="*/ 3058355 h 6858000"/>
              <a:gd name="connsiteX7" fmla="*/ 4160768 w 12192000"/>
              <a:gd name="connsiteY7" fmla="*/ 6759412 h 6858000"/>
              <a:gd name="connsiteX8" fmla="*/ 4114595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610988"/>
                </a:lnTo>
                <a:lnTo>
                  <a:pt x="12078254" y="3736085"/>
                </a:lnTo>
                <a:cubicBezTo>
                  <a:pt x="11424745" y="4434716"/>
                  <a:pt x="10711480" y="4952442"/>
                  <a:pt x="10028274" y="4993337"/>
                </a:cubicBezTo>
                <a:cubicBezTo>
                  <a:pt x="8853761" y="5063496"/>
                  <a:pt x="8227427" y="4351372"/>
                  <a:pt x="7761767" y="3822461"/>
                </a:cubicBezTo>
                <a:cubicBezTo>
                  <a:pt x="7277204" y="3273191"/>
                  <a:pt x="6984938" y="2939850"/>
                  <a:pt x="6246642" y="3058355"/>
                </a:cubicBezTo>
                <a:cubicBezTo>
                  <a:pt x="4818648" y="3294763"/>
                  <a:pt x="4796493" y="5307884"/>
                  <a:pt x="4160768" y="6759412"/>
                </a:cubicBezTo>
                <a:lnTo>
                  <a:pt x="41145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5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3FDE94-B943-8BBA-D07A-58E68FBEF4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  <p:sp>
        <p:nvSpPr>
          <p:cNvPr id="6" name="Bildplatzhalter 7">
            <a:extLst>
              <a:ext uri="{FF2B5EF4-FFF2-40B4-BE49-F238E27FC236}">
                <a16:creationId xmlns:a16="http://schemas.microsoft.com/office/drawing/2014/main" id="{2E9D64A3-DFF1-E499-6C03-C6CD0435ED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0800" y="358775"/>
            <a:ext cx="3942913" cy="614045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667F336-5186-6B84-0946-41220DE92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5079" y="4211638"/>
            <a:ext cx="6816195" cy="646331"/>
          </a:xfrm>
        </p:spPr>
        <p:txBody>
          <a:bodyPr wrap="square" anchor="t">
            <a:sp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8" name="Textplatzhalter 12">
            <a:extLst>
              <a:ext uri="{FF2B5EF4-FFF2-40B4-BE49-F238E27FC236}">
                <a16:creationId xmlns:a16="http://schemas.microsoft.com/office/drawing/2014/main" id="{5ED11D21-8A46-B89F-2E87-7BCF72D414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55840" y="3685902"/>
            <a:ext cx="6815435" cy="369332"/>
          </a:xfrm>
        </p:spPr>
        <p:txBody>
          <a:bodyPr anchor="b">
            <a:spAutoFit/>
          </a:bodyPr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E0E4E3A-62B6-14B5-F1A2-EE50F35917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100000" contrast="-100000"/>
          </a:blip>
          <a:srcRect l="15825" t="37400" r="15093" b="37401"/>
          <a:stretch/>
        </p:blipFill>
        <p:spPr>
          <a:xfrm>
            <a:off x="9492442" y="409220"/>
            <a:ext cx="753519" cy="38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572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63FC230B-2830-FAF7-A028-196A49290875}"/>
              </a:ext>
            </a:extLst>
          </p:cNvPr>
          <p:cNvSpPr/>
          <p:nvPr userDrawn="1"/>
        </p:nvSpPr>
        <p:spPr>
          <a:xfrm>
            <a:off x="1" y="1"/>
            <a:ext cx="12151250" cy="6201153"/>
          </a:xfrm>
          <a:custGeom>
            <a:avLst/>
            <a:gdLst>
              <a:gd name="connsiteX0" fmla="*/ 0 w 12151250"/>
              <a:gd name="connsiteY0" fmla="*/ 0 h 6201153"/>
              <a:gd name="connsiteX1" fmla="*/ 12151250 w 12151250"/>
              <a:gd name="connsiteY1" fmla="*/ 0 h 6201153"/>
              <a:gd name="connsiteX2" fmla="*/ 12125110 w 12151250"/>
              <a:gd name="connsiteY2" fmla="*/ 63397 h 6201153"/>
              <a:gd name="connsiteX3" fmla="*/ 8811231 w 12151250"/>
              <a:gd name="connsiteY3" fmla="*/ 3741604 h 6201153"/>
              <a:gd name="connsiteX4" fmla="*/ 7105664 w 12151250"/>
              <a:gd name="connsiteY4" fmla="*/ 2860509 h 6201153"/>
              <a:gd name="connsiteX5" fmla="*/ 5965519 w 12151250"/>
              <a:gd name="connsiteY5" fmla="*/ 2285513 h 6201153"/>
              <a:gd name="connsiteX6" fmla="*/ 3045675 w 12151250"/>
              <a:gd name="connsiteY6" fmla="*/ 6186295 h 6201153"/>
              <a:gd name="connsiteX7" fmla="*/ 768121 w 12151250"/>
              <a:gd name="connsiteY7" fmla="*/ 4318516 h 6201153"/>
              <a:gd name="connsiteX8" fmla="*/ 0 w 12151250"/>
              <a:gd name="connsiteY8" fmla="*/ 2159407 h 6201153"/>
              <a:gd name="connsiteX9" fmla="*/ 0 w 12151250"/>
              <a:gd name="connsiteY9" fmla="*/ 186284 h 620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51250" h="6201153">
                <a:moveTo>
                  <a:pt x="0" y="0"/>
                </a:moveTo>
                <a:lnTo>
                  <a:pt x="12151250" y="0"/>
                </a:lnTo>
                <a:lnTo>
                  <a:pt x="12125110" y="63397"/>
                </a:lnTo>
                <a:cubicBezTo>
                  <a:pt x="11714042" y="1025873"/>
                  <a:pt x="10182215" y="3659540"/>
                  <a:pt x="8811231" y="3741604"/>
                </a:cubicBezTo>
                <a:cubicBezTo>
                  <a:pt x="7927400" y="3794399"/>
                  <a:pt x="7456077" y="3258520"/>
                  <a:pt x="7105664" y="2860509"/>
                </a:cubicBezTo>
                <a:cubicBezTo>
                  <a:pt x="6741026" y="2447179"/>
                  <a:pt x="6521094" y="2196336"/>
                  <a:pt x="5965519" y="2285513"/>
                </a:cubicBezTo>
                <a:cubicBezTo>
                  <a:pt x="4328065" y="2556598"/>
                  <a:pt x="5147066" y="5932170"/>
                  <a:pt x="3045675" y="6186295"/>
                </a:cubicBezTo>
                <a:cubicBezTo>
                  <a:pt x="2035192" y="6308571"/>
                  <a:pt x="1450895" y="5675309"/>
                  <a:pt x="768121" y="4318516"/>
                </a:cubicBezTo>
                <a:cubicBezTo>
                  <a:pt x="309656" y="3365203"/>
                  <a:pt x="47872" y="2352805"/>
                  <a:pt x="0" y="2159407"/>
                </a:cubicBezTo>
                <a:cubicBezTo>
                  <a:pt x="0" y="2159407"/>
                  <a:pt x="0" y="1230879"/>
                  <a:pt x="0" y="186284"/>
                </a:cubicBez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3FDE94-B943-8BBA-D07A-58E68FBEF4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DE3AA7E8-2106-DA8F-E3BE-9596A78D364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1" cy="6858000"/>
          </a:xfrm>
          <a:custGeom>
            <a:avLst/>
            <a:gdLst>
              <a:gd name="connsiteX0" fmla="*/ 4536503 w 6096001"/>
              <a:gd name="connsiteY0" fmla="*/ 309422 h 6858000"/>
              <a:gd name="connsiteX1" fmla="*/ 4536503 w 6096001"/>
              <a:gd name="connsiteY1" fmla="*/ 877683 h 6858000"/>
              <a:gd name="connsiteX2" fmla="*/ 5761816 w 6096001"/>
              <a:gd name="connsiteY2" fmla="*/ 877683 h 6858000"/>
              <a:gd name="connsiteX3" fmla="*/ 5761816 w 6096001"/>
              <a:gd name="connsiteY3" fmla="*/ 309422 h 6858000"/>
              <a:gd name="connsiteX4" fmla="*/ 0 w 6096001"/>
              <a:gd name="connsiteY4" fmla="*/ 0 h 6858000"/>
              <a:gd name="connsiteX5" fmla="*/ 6096001 w 6096001"/>
              <a:gd name="connsiteY5" fmla="*/ 0 h 6858000"/>
              <a:gd name="connsiteX6" fmla="*/ 6096001 w 6096001"/>
              <a:gd name="connsiteY6" fmla="*/ 6858000 h 6858000"/>
              <a:gd name="connsiteX7" fmla="*/ 0 w 609600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1" h="6858000">
                <a:moveTo>
                  <a:pt x="4536503" y="309422"/>
                </a:moveTo>
                <a:lnTo>
                  <a:pt x="4536503" y="877683"/>
                </a:lnTo>
                <a:lnTo>
                  <a:pt x="5761816" y="877683"/>
                </a:lnTo>
                <a:lnTo>
                  <a:pt x="5761816" y="309422"/>
                </a:lnTo>
                <a:close/>
                <a:moveTo>
                  <a:pt x="0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10" name="Textplatzhalter 12">
            <a:extLst>
              <a:ext uri="{FF2B5EF4-FFF2-40B4-BE49-F238E27FC236}">
                <a16:creationId xmlns:a16="http://schemas.microsoft.com/office/drawing/2014/main" id="{1D3AC740-6186-FBF8-6177-4DFEC21F1A5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9138" y="2725525"/>
            <a:ext cx="4656782" cy="342835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Titel 14">
            <a:extLst>
              <a:ext uri="{FF2B5EF4-FFF2-40B4-BE49-F238E27FC236}">
                <a16:creationId xmlns:a16="http://schemas.microsoft.com/office/drawing/2014/main" id="{1557C60C-8490-434D-93B3-B9A9D85057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137" y="1323253"/>
            <a:ext cx="4656783" cy="120032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MASTERFORMAT BEARBEITEN</a:t>
            </a:r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24D7E628-00F3-953F-199D-EB923E30A7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492443" y="409221"/>
            <a:ext cx="753519" cy="388971"/>
          </a:xfrm>
          <a:custGeom>
            <a:avLst/>
            <a:gdLst>
              <a:gd name="connsiteX0" fmla="*/ 0 w 753519"/>
              <a:gd name="connsiteY0" fmla="*/ 0 h 388971"/>
              <a:gd name="connsiteX1" fmla="*/ 753519 w 753519"/>
              <a:gd name="connsiteY1" fmla="*/ 0 h 388971"/>
              <a:gd name="connsiteX2" fmla="*/ 753519 w 753519"/>
              <a:gd name="connsiteY2" fmla="*/ 388971 h 388971"/>
              <a:gd name="connsiteX3" fmla="*/ 0 w 753519"/>
              <a:gd name="connsiteY3" fmla="*/ 388971 h 38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519" h="388971">
                <a:moveTo>
                  <a:pt x="0" y="0"/>
                </a:moveTo>
                <a:lnTo>
                  <a:pt x="753519" y="0"/>
                </a:lnTo>
                <a:lnTo>
                  <a:pt x="753519" y="388971"/>
                </a:lnTo>
                <a:lnTo>
                  <a:pt x="0" y="388971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441428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2">
            <a:extLst>
              <a:ext uri="{FF2B5EF4-FFF2-40B4-BE49-F238E27FC236}">
                <a16:creationId xmlns:a16="http://schemas.microsoft.com/office/drawing/2014/main" id="{D92DCFD5-52C9-05DA-3312-39BE8A37C7B5}"/>
              </a:ext>
            </a:extLst>
          </p:cNvPr>
          <p:cNvSpPr/>
          <p:nvPr userDrawn="1"/>
        </p:nvSpPr>
        <p:spPr>
          <a:xfrm>
            <a:off x="1" y="1"/>
            <a:ext cx="12151250" cy="6201153"/>
          </a:xfrm>
          <a:custGeom>
            <a:avLst/>
            <a:gdLst>
              <a:gd name="connsiteX0" fmla="*/ 0 w 12151250"/>
              <a:gd name="connsiteY0" fmla="*/ 0 h 6201153"/>
              <a:gd name="connsiteX1" fmla="*/ 12151250 w 12151250"/>
              <a:gd name="connsiteY1" fmla="*/ 0 h 6201153"/>
              <a:gd name="connsiteX2" fmla="*/ 12125110 w 12151250"/>
              <a:gd name="connsiteY2" fmla="*/ 63397 h 6201153"/>
              <a:gd name="connsiteX3" fmla="*/ 8811231 w 12151250"/>
              <a:gd name="connsiteY3" fmla="*/ 3741604 h 6201153"/>
              <a:gd name="connsiteX4" fmla="*/ 7105664 w 12151250"/>
              <a:gd name="connsiteY4" fmla="*/ 2860509 h 6201153"/>
              <a:gd name="connsiteX5" fmla="*/ 5965519 w 12151250"/>
              <a:gd name="connsiteY5" fmla="*/ 2285513 h 6201153"/>
              <a:gd name="connsiteX6" fmla="*/ 3045675 w 12151250"/>
              <a:gd name="connsiteY6" fmla="*/ 6186295 h 6201153"/>
              <a:gd name="connsiteX7" fmla="*/ 768121 w 12151250"/>
              <a:gd name="connsiteY7" fmla="*/ 4318516 h 6201153"/>
              <a:gd name="connsiteX8" fmla="*/ 0 w 12151250"/>
              <a:gd name="connsiteY8" fmla="*/ 2159407 h 6201153"/>
              <a:gd name="connsiteX9" fmla="*/ 0 w 12151250"/>
              <a:gd name="connsiteY9" fmla="*/ 186284 h 620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51250" h="6201153">
                <a:moveTo>
                  <a:pt x="0" y="0"/>
                </a:moveTo>
                <a:lnTo>
                  <a:pt x="12151250" y="0"/>
                </a:lnTo>
                <a:lnTo>
                  <a:pt x="12125110" y="63397"/>
                </a:lnTo>
                <a:cubicBezTo>
                  <a:pt x="11714042" y="1025873"/>
                  <a:pt x="10182215" y="3659540"/>
                  <a:pt x="8811231" y="3741604"/>
                </a:cubicBezTo>
                <a:cubicBezTo>
                  <a:pt x="7927400" y="3794399"/>
                  <a:pt x="7456077" y="3258520"/>
                  <a:pt x="7105664" y="2860509"/>
                </a:cubicBezTo>
                <a:cubicBezTo>
                  <a:pt x="6741026" y="2447179"/>
                  <a:pt x="6521094" y="2196336"/>
                  <a:pt x="5965519" y="2285513"/>
                </a:cubicBezTo>
                <a:cubicBezTo>
                  <a:pt x="4328065" y="2556598"/>
                  <a:pt x="5147066" y="5932170"/>
                  <a:pt x="3045675" y="6186295"/>
                </a:cubicBezTo>
                <a:cubicBezTo>
                  <a:pt x="2035192" y="6308571"/>
                  <a:pt x="1450895" y="5675309"/>
                  <a:pt x="768121" y="4318516"/>
                </a:cubicBezTo>
                <a:cubicBezTo>
                  <a:pt x="309656" y="3365203"/>
                  <a:pt x="47872" y="2352805"/>
                  <a:pt x="0" y="2159407"/>
                </a:cubicBezTo>
                <a:cubicBezTo>
                  <a:pt x="0" y="2159407"/>
                  <a:pt x="0" y="1230879"/>
                  <a:pt x="0" y="186284"/>
                </a:cubicBezTo>
                <a:close/>
              </a:path>
            </a:pathLst>
          </a:custGeom>
          <a:solidFill>
            <a:schemeClr val="accent5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de-DE"/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C5CD5EBD-4001-7695-FF07-4FA40BE0B4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1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7" name="Textplatzhalter 12">
            <a:extLst>
              <a:ext uri="{FF2B5EF4-FFF2-40B4-BE49-F238E27FC236}">
                <a16:creationId xmlns:a16="http://schemas.microsoft.com/office/drawing/2014/main" id="{B6E8C421-C986-AC07-367F-81841546407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814493" y="2671032"/>
            <a:ext cx="4656782" cy="3428355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742950" indent="-285750">
              <a:buFont typeface="Arial" panose="020B0604020202020204" pitchFamily="34" charset="0"/>
              <a:buChar char="•"/>
              <a:defRPr sz="1600"/>
            </a:lvl2pPr>
            <a:lvl3pPr marL="1200150" indent="-285750">
              <a:buFont typeface="Arial" panose="020B0604020202020204" pitchFamily="34" charset="0"/>
              <a:buChar char="•"/>
              <a:defRPr sz="1400"/>
            </a:lvl3pPr>
            <a:lvl4pPr marL="1543050" indent="-171450">
              <a:buFont typeface="Arial" panose="020B0604020202020204" pitchFamily="34" charset="0"/>
              <a:buChar char="•"/>
              <a:defRPr sz="1200"/>
            </a:lvl4pPr>
            <a:lvl5pPr marL="2000250" indent="-171450"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09B638A2-D82D-82FD-99E4-7B4343FD12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4492" y="1268760"/>
            <a:ext cx="4656783" cy="1311128"/>
          </a:xfrm>
        </p:spPr>
        <p:txBody>
          <a:bodyPr wrap="square">
            <a:spAutoFit/>
          </a:bodyPr>
          <a:lstStyle/>
          <a:p>
            <a:r>
              <a:rPr lang="de-DE" dirty="0"/>
              <a:t>MASTERFORMAT BEARBEITEN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3911DFF-0422-5517-9ACA-B7EB3B6422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D4CA3904-AEFA-CA41-C65C-F1239104A2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100000" contrast="-100000"/>
          </a:blip>
          <a:srcRect l="15825" t="37400" r="15093" b="37401"/>
          <a:stretch/>
        </p:blipFill>
        <p:spPr>
          <a:xfrm>
            <a:off x="9492442" y="409220"/>
            <a:ext cx="753519" cy="38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72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62EFD15D-4661-4413-2D4A-4247D4F2A309}"/>
              </a:ext>
            </a:extLst>
          </p:cNvPr>
          <p:cNvSpPr/>
          <p:nvPr userDrawn="1"/>
        </p:nvSpPr>
        <p:spPr>
          <a:xfrm>
            <a:off x="0" y="2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1568701 h 6857999"/>
              <a:gd name="connsiteX3" fmla="*/ 12162434 w 12192000"/>
              <a:gd name="connsiteY3" fmla="*/ 1647139 h 6857999"/>
              <a:gd name="connsiteX4" fmla="*/ 8811231 w 12192000"/>
              <a:gd name="connsiteY4" fmla="*/ 5415866 h 6857999"/>
              <a:gd name="connsiteX5" fmla="*/ 7105664 w 12192000"/>
              <a:gd name="connsiteY5" fmla="*/ 4534771 h 6857999"/>
              <a:gd name="connsiteX6" fmla="*/ 5965519 w 12192000"/>
              <a:gd name="connsiteY6" fmla="*/ 3959775 h 6857999"/>
              <a:gd name="connsiteX7" fmla="*/ 4461244 w 12192000"/>
              <a:gd name="connsiteY7" fmla="*/ 6586127 h 6857999"/>
              <a:gd name="connsiteX8" fmla="*/ 4341741 w 12192000"/>
              <a:gd name="connsiteY8" fmla="*/ 6857999 h 6857999"/>
              <a:gd name="connsiteX9" fmla="*/ 1259557 w 12192000"/>
              <a:gd name="connsiteY9" fmla="*/ 6857999 h 6857999"/>
              <a:gd name="connsiteX10" fmla="*/ 1145254 w 12192000"/>
              <a:gd name="connsiteY10" fmla="*/ 6679453 h 6857999"/>
              <a:gd name="connsiteX11" fmla="*/ 768121 w 12192000"/>
              <a:gd name="connsiteY11" fmla="*/ 5992778 h 6857999"/>
              <a:gd name="connsiteX12" fmla="*/ 0 w 12192000"/>
              <a:gd name="connsiteY12" fmla="*/ 3833669 h 6857999"/>
              <a:gd name="connsiteX13" fmla="*/ 0 w 12192000"/>
              <a:gd name="connsiteY13" fmla="*/ 10771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1568701"/>
                </a:lnTo>
                <a:lnTo>
                  <a:pt x="12162434" y="1647139"/>
                </a:lnTo>
                <a:cubicBezTo>
                  <a:pt x="11816343" y="2521722"/>
                  <a:pt x="10227914" y="5331067"/>
                  <a:pt x="8811231" y="5415866"/>
                </a:cubicBezTo>
                <a:cubicBezTo>
                  <a:pt x="7927400" y="5468661"/>
                  <a:pt x="7456077" y="4932782"/>
                  <a:pt x="7105664" y="4534771"/>
                </a:cubicBezTo>
                <a:cubicBezTo>
                  <a:pt x="6741026" y="4121441"/>
                  <a:pt x="6521094" y="3870598"/>
                  <a:pt x="5965519" y="3959775"/>
                </a:cubicBezTo>
                <a:cubicBezTo>
                  <a:pt x="4942110" y="4129203"/>
                  <a:pt x="4878254" y="5511321"/>
                  <a:pt x="4461244" y="6586127"/>
                </a:cubicBezTo>
                <a:lnTo>
                  <a:pt x="4341741" y="6857999"/>
                </a:lnTo>
                <a:lnTo>
                  <a:pt x="1259557" y="6857999"/>
                </a:lnTo>
                <a:lnTo>
                  <a:pt x="1145254" y="6679453"/>
                </a:lnTo>
                <a:cubicBezTo>
                  <a:pt x="1020699" y="6476139"/>
                  <a:pt x="896141" y="6247177"/>
                  <a:pt x="768121" y="5992778"/>
                </a:cubicBezTo>
                <a:cubicBezTo>
                  <a:pt x="309656" y="5039465"/>
                  <a:pt x="47871" y="4027067"/>
                  <a:pt x="0" y="3833669"/>
                </a:cubicBezTo>
                <a:cubicBezTo>
                  <a:pt x="0" y="3833669"/>
                  <a:pt x="0" y="1540773"/>
                  <a:pt x="0" y="107712"/>
                </a:cubicBez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de-DE"/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85D07D56-556E-ED19-233B-44636AF291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863" y="1916832"/>
            <a:ext cx="7320433" cy="1754326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e-DE" dirty="0"/>
              <a:t>Titel der Präsentation</a:t>
            </a:r>
            <a:br>
              <a:rPr lang="de-DE" dirty="0"/>
            </a:br>
            <a:r>
              <a:rPr lang="de-DE" dirty="0"/>
              <a:t>über mehrere</a:t>
            </a:r>
            <a:br>
              <a:rPr lang="de-DE" dirty="0"/>
            </a:br>
            <a:r>
              <a:rPr lang="de-DE" dirty="0"/>
              <a:t>Zeilen</a:t>
            </a:r>
          </a:p>
        </p:txBody>
      </p:sp>
      <p:sp>
        <p:nvSpPr>
          <p:cNvPr id="7" name="Textplatzhalter 15">
            <a:extLst>
              <a:ext uri="{FF2B5EF4-FFF2-40B4-BE49-F238E27FC236}">
                <a16:creationId xmlns:a16="http://schemas.microsoft.com/office/drawing/2014/main" id="{3A088F23-1C3B-3FDF-5E3E-C7A62ADDDB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39862" y="3870006"/>
            <a:ext cx="7320432" cy="3416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PRÄSENTATION AM 22.08.2025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30074450-FFF6-CE6D-47BB-9CD1C3F224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39862" y="6249342"/>
            <a:ext cx="4800154" cy="2585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Stadtverwaltung Wetzlar | Ernst-Leitz-Straße 30 | 35578 Wetzlar</a:t>
            </a:r>
          </a:p>
        </p:txBody>
      </p:sp>
      <p:sp>
        <p:nvSpPr>
          <p:cNvPr id="9" name="Textplatzhalter 15">
            <a:extLst>
              <a:ext uri="{FF2B5EF4-FFF2-40B4-BE49-F238E27FC236}">
                <a16:creationId xmlns:a16="http://schemas.microsoft.com/office/drawing/2014/main" id="{4022E6B7-F9A4-62E1-7916-82846424138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39862" y="5951886"/>
            <a:ext cx="4800154" cy="2585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200" b="1" i="0">
                <a:solidFill>
                  <a:schemeClr val="bg1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Stadt Wetzlar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1B7CBA3B-B5F7-9E18-D815-A5479F9BD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142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enutzerdefinierte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9E7025F4-E0E8-18E6-0A41-B7846BA14A0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" y="1"/>
            <a:ext cx="12151251" cy="6201153"/>
          </a:xfrm>
          <a:custGeom>
            <a:avLst/>
            <a:gdLst>
              <a:gd name="connsiteX0" fmla="*/ 0 w 12151251"/>
              <a:gd name="connsiteY0" fmla="*/ 0 h 6201153"/>
              <a:gd name="connsiteX1" fmla="*/ 12151251 w 12151251"/>
              <a:gd name="connsiteY1" fmla="*/ 0 h 6201153"/>
              <a:gd name="connsiteX2" fmla="*/ 12125111 w 12151251"/>
              <a:gd name="connsiteY2" fmla="*/ 63397 h 6201153"/>
              <a:gd name="connsiteX3" fmla="*/ 11903947 w 12151251"/>
              <a:gd name="connsiteY3" fmla="*/ 527508 h 6201153"/>
              <a:gd name="connsiteX4" fmla="*/ 11857816 w 12151251"/>
              <a:gd name="connsiteY4" fmla="*/ 613825 h 6201153"/>
              <a:gd name="connsiteX5" fmla="*/ 11857816 w 12151251"/>
              <a:gd name="connsiteY5" fmla="*/ 309423 h 6201153"/>
              <a:gd name="connsiteX6" fmla="*/ 10632503 w 12151251"/>
              <a:gd name="connsiteY6" fmla="*/ 309423 h 6201153"/>
              <a:gd name="connsiteX7" fmla="*/ 10632503 w 12151251"/>
              <a:gd name="connsiteY7" fmla="*/ 877684 h 6201153"/>
              <a:gd name="connsiteX8" fmla="*/ 11714186 w 12151251"/>
              <a:gd name="connsiteY8" fmla="*/ 877684 h 6201153"/>
              <a:gd name="connsiteX9" fmla="*/ 11581464 w 12151251"/>
              <a:gd name="connsiteY9" fmla="*/ 1109822 h 6201153"/>
              <a:gd name="connsiteX10" fmla="*/ 8811231 w 12151251"/>
              <a:gd name="connsiteY10" fmla="*/ 3741604 h 6201153"/>
              <a:gd name="connsiteX11" fmla="*/ 7105664 w 12151251"/>
              <a:gd name="connsiteY11" fmla="*/ 2860509 h 6201153"/>
              <a:gd name="connsiteX12" fmla="*/ 5965519 w 12151251"/>
              <a:gd name="connsiteY12" fmla="*/ 2285513 h 6201153"/>
              <a:gd name="connsiteX13" fmla="*/ 3045675 w 12151251"/>
              <a:gd name="connsiteY13" fmla="*/ 6186295 h 6201153"/>
              <a:gd name="connsiteX14" fmla="*/ 768121 w 12151251"/>
              <a:gd name="connsiteY14" fmla="*/ 4318516 h 6201153"/>
              <a:gd name="connsiteX15" fmla="*/ 0 w 12151251"/>
              <a:gd name="connsiteY15" fmla="*/ 2159407 h 6201153"/>
              <a:gd name="connsiteX16" fmla="*/ 0 w 12151251"/>
              <a:gd name="connsiteY16" fmla="*/ 186284 h 620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51251" h="6201153">
                <a:moveTo>
                  <a:pt x="0" y="0"/>
                </a:moveTo>
                <a:lnTo>
                  <a:pt x="12151251" y="0"/>
                </a:lnTo>
                <a:lnTo>
                  <a:pt x="12125111" y="63397"/>
                </a:lnTo>
                <a:cubicBezTo>
                  <a:pt x="12070302" y="191727"/>
                  <a:pt x="11995568" y="349767"/>
                  <a:pt x="11903947" y="527508"/>
                </a:cubicBezTo>
                <a:lnTo>
                  <a:pt x="11857816" y="613825"/>
                </a:lnTo>
                <a:lnTo>
                  <a:pt x="11857816" y="309423"/>
                </a:lnTo>
                <a:lnTo>
                  <a:pt x="10632503" y="309423"/>
                </a:lnTo>
                <a:lnTo>
                  <a:pt x="10632503" y="877684"/>
                </a:lnTo>
                <a:lnTo>
                  <a:pt x="11714186" y="877684"/>
                </a:lnTo>
                <a:lnTo>
                  <a:pt x="11581464" y="1109822"/>
                </a:lnTo>
                <a:cubicBezTo>
                  <a:pt x="10908506" y="2249048"/>
                  <a:pt x="9816619" y="3681424"/>
                  <a:pt x="8811231" y="3741604"/>
                </a:cubicBezTo>
                <a:cubicBezTo>
                  <a:pt x="7927400" y="3794399"/>
                  <a:pt x="7456077" y="3258520"/>
                  <a:pt x="7105664" y="2860509"/>
                </a:cubicBezTo>
                <a:cubicBezTo>
                  <a:pt x="6741026" y="2447179"/>
                  <a:pt x="6521094" y="2196336"/>
                  <a:pt x="5965519" y="2285513"/>
                </a:cubicBezTo>
                <a:cubicBezTo>
                  <a:pt x="4328065" y="2556598"/>
                  <a:pt x="5147065" y="5932170"/>
                  <a:pt x="3045675" y="6186295"/>
                </a:cubicBezTo>
                <a:cubicBezTo>
                  <a:pt x="2035192" y="6308571"/>
                  <a:pt x="1450895" y="5675309"/>
                  <a:pt x="768121" y="4318516"/>
                </a:cubicBezTo>
                <a:cubicBezTo>
                  <a:pt x="309656" y="3365203"/>
                  <a:pt x="47871" y="2352805"/>
                  <a:pt x="0" y="2159407"/>
                </a:cubicBezTo>
                <a:cubicBezTo>
                  <a:pt x="0" y="2159407"/>
                  <a:pt x="0" y="1230879"/>
                  <a:pt x="0" y="186284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C8A86014-19BF-4728-4F16-803603308E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863" y="2743116"/>
            <a:ext cx="7320433" cy="175432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de-DE" dirty="0"/>
              <a:t>KAPITELTRENNER</a:t>
            </a:r>
            <a:br>
              <a:rPr lang="de-DE" dirty="0"/>
            </a:br>
            <a:r>
              <a:rPr lang="de-DE" dirty="0"/>
              <a:t>ÜBER MEHRERE</a:t>
            </a:r>
            <a:br>
              <a:rPr lang="de-DE" dirty="0"/>
            </a:br>
            <a:r>
              <a:rPr lang="de-DE" dirty="0"/>
              <a:t>ZEILEN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10028D74-11CC-D5F8-6D23-54D17FCDCEB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39862" y="4581128"/>
            <a:ext cx="7320432" cy="369332"/>
          </a:xfrm>
        </p:spPr>
        <p:txBody>
          <a:bodyPr wrap="square" anchor="b">
            <a:spAutoFit/>
          </a:bodyPr>
          <a:lstStyle>
            <a:lvl1pPr marL="0" indent="0">
              <a:buNone/>
              <a:defRPr sz="1800" b="1" i="0">
                <a:solidFill>
                  <a:schemeClr val="bg2"/>
                </a:solidFill>
                <a:latin typeface="+mj-lt"/>
                <a:cs typeface="Plus Jakarta Sans" pitchFamily="2" charset="77"/>
              </a:defRPr>
            </a:lvl1pPr>
          </a:lstStyle>
          <a:p>
            <a:pPr lvl="0"/>
            <a:r>
              <a:rPr lang="de-DE" dirty="0"/>
              <a:t>Hier eine kleine </a:t>
            </a:r>
            <a:r>
              <a:rPr lang="de-DE" dirty="0" err="1"/>
              <a:t>subline</a:t>
            </a:r>
            <a:r>
              <a:rPr lang="de-DE" dirty="0"/>
              <a:t> zum Kapitel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51CCE6D-C18E-B8D8-5AB4-AA8E03B6155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492443" y="409221"/>
            <a:ext cx="753519" cy="388971"/>
          </a:xfrm>
          <a:custGeom>
            <a:avLst/>
            <a:gdLst>
              <a:gd name="connsiteX0" fmla="*/ 0 w 753519"/>
              <a:gd name="connsiteY0" fmla="*/ 0 h 388971"/>
              <a:gd name="connsiteX1" fmla="*/ 753519 w 753519"/>
              <a:gd name="connsiteY1" fmla="*/ 0 h 388971"/>
              <a:gd name="connsiteX2" fmla="*/ 753519 w 753519"/>
              <a:gd name="connsiteY2" fmla="*/ 388971 h 388971"/>
              <a:gd name="connsiteX3" fmla="*/ 0 w 753519"/>
              <a:gd name="connsiteY3" fmla="*/ 388971 h 38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519" h="388971">
                <a:moveTo>
                  <a:pt x="0" y="0"/>
                </a:moveTo>
                <a:lnTo>
                  <a:pt x="753519" y="0"/>
                </a:lnTo>
                <a:lnTo>
                  <a:pt x="753519" y="388971"/>
                </a:lnTo>
                <a:lnTo>
                  <a:pt x="0" y="388971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1846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ihandform 24">
            <a:extLst>
              <a:ext uri="{FF2B5EF4-FFF2-40B4-BE49-F238E27FC236}">
                <a16:creationId xmlns:a16="http://schemas.microsoft.com/office/drawing/2014/main" id="{32B9F332-C35A-DB88-5EF9-54CEEA24AE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610988 h 6858000"/>
              <a:gd name="connsiteX3" fmla="*/ 12078254 w 12192000"/>
              <a:gd name="connsiteY3" fmla="*/ 3736085 h 6858000"/>
              <a:gd name="connsiteX4" fmla="*/ 10028274 w 12192000"/>
              <a:gd name="connsiteY4" fmla="*/ 4993337 h 6858000"/>
              <a:gd name="connsiteX5" fmla="*/ 7761767 w 12192000"/>
              <a:gd name="connsiteY5" fmla="*/ 3822461 h 6858000"/>
              <a:gd name="connsiteX6" fmla="*/ 6246642 w 12192000"/>
              <a:gd name="connsiteY6" fmla="*/ 3058355 h 6858000"/>
              <a:gd name="connsiteX7" fmla="*/ 4160768 w 12192000"/>
              <a:gd name="connsiteY7" fmla="*/ 6759412 h 6858000"/>
              <a:gd name="connsiteX8" fmla="*/ 4114595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610988"/>
                </a:lnTo>
                <a:lnTo>
                  <a:pt x="12078254" y="3736085"/>
                </a:lnTo>
                <a:cubicBezTo>
                  <a:pt x="11424745" y="4434716"/>
                  <a:pt x="10711480" y="4952442"/>
                  <a:pt x="10028274" y="4993337"/>
                </a:cubicBezTo>
                <a:cubicBezTo>
                  <a:pt x="8853761" y="5063496"/>
                  <a:pt x="8227427" y="4351372"/>
                  <a:pt x="7761767" y="3822461"/>
                </a:cubicBezTo>
                <a:cubicBezTo>
                  <a:pt x="7277204" y="3273191"/>
                  <a:pt x="6984938" y="2939850"/>
                  <a:pt x="6246642" y="3058355"/>
                </a:cubicBezTo>
                <a:cubicBezTo>
                  <a:pt x="4818648" y="3294763"/>
                  <a:pt x="4796493" y="5307884"/>
                  <a:pt x="4160768" y="6759412"/>
                </a:cubicBezTo>
                <a:lnTo>
                  <a:pt x="41145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sp>
        <p:nvSpPr>
          <p:cNvPr id="26" name="Titel 25">
            <a:extLst>
              <a:ext uri="{FF2B5EF4-FFF2-40B4-BE49-F238E27FC236}">
                <a16:creationId xmlns:a16="http://schemas.microsoft.com/office/drawing/2014/main" id="{C354B1AD-5034-5AD6-F2F9-598DDD8BA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601" y="692696"/>
            <a:ext cx="10750673" cy="1200329"/>
          </a:xfrm>
        </p:spPr>
        <p:txBody>
          <a:bodyPr anchor="t"/>
          <a:lstStyle/>
          <a:p>
            <a:r>
              <a:rPr lang="de-DE" dirty="0"/>
              <a:t>Informative Headline über ein </a:t>
            </a:r>
            <a:br>
              <a:rPr lang="de-DE" dirty="0"/>
            </a:br>
            <a:r>
              <a:rPr lang="de-DE" dirty="0"/>
              <a:t>oder zwei Zeilen</a:t>
            </a:r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9D629396-8CB5-3C1C-D409-DE7F431CD9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725" y="2293764"/>
            <a:ext cx="10750550" cy="445452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FD2CA336-A4A0-F914-E7C9-ADB60C14C5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4350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53267AC2-D572-A8C3-713B-DAFCC9CD15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610988 h 6858000"/>
              <a:gd name="connsiteX3" fmla="*/ 12078254 w 12192000"/>
              <a:gd name="connsiteY3" fmla="*/ 3736085 h 6858000"/>
              <a:gd name="connsiteX4" fmla="*/ 10028274 w 12192000"/>
              <a:gd name="connsiteY4" fmla="*/ 4993337 h 6858000"/>
              <a:gd name="connsiteX5" fmla="*/ 7761767 w 12192000"/>
              <a:gd name="connsiteY5" fmla="*/ 3822461 h 6858000"/>
              <a:gd name="connsiteX6" fmla="*/ 6246642 w 12192000"/>
              <a:gd name="connsiteY6" fmla="*/ 3058355 h 6858000"/>
              <a:gd name="connsiteX7" fmla="*/ 4160768 w 12192000"/>
              <a:gd name="connsiteY7" fmla="*/ 6759412 h 6858000"/>
              <a:gd name="connsiteX8" fmla="*/ 4114595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610988"/>
                </a:lnTo>
                <a:lnTo>
                  <a:pt x="12078254" y="3736085"/>
                </a:lnTo>
                <a:cubicBezTo>
                  <a:pt x="11424745" y="4434716"/>
                  <a:pt x="10711480" y="4952442"/>
                  <a:pt x="10028274" y="4993337"/>
                </a:cubicBezTo>
                <a:cubicBezTo>
                  <a:pt x="8853761" y="5063496"/>
                  <a:pt x="8227427" y="4351372"/>
                  <a:pt x="7761767" y="3822461"/>
                </a:cubicBezTo>
                <a:cubicBezTo>
                  <a:pt x="7277204" y="3273191"/>
                  <a:pt x="6984938" y="2939850"/>
                  <a:pt x="6246642" y="3058355"/>
                </a:cubicBezTo>
                <a:cubicBezTo>
                  <a:pt x="4818648" y="3294763"/>
                  <a:pt x="4796493" y="5307884"/>
                  <a:pt x="4160768" y="6759412"/>
                </a:cubicBezTo>
                <a:lnTo>
                  <a:pt x="41145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sp>
        <p:nvSpPr>
          <p:cNvPr id="3" name="Titel 25">
            <a:extLst>
              <a:ext uri="{FF2B5EF4-FFF2-40B4-BE49-F238E27FC236}">
                <a16:creationId xmlns:a16="http://schemas.microsoft.com/office/drawing/2014/main" id="{82305A73-D752-10B8-DED0-7DC5DF8104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601" y="692696"/>
            <a:ext cx="10750673" cy="1200329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Informative Headline über ein </a:t>
            </a:r>
            <a:br>
              <a:rPr lang="de-DE" dirty="0"/>
            </a:br>
            <a:r>
              <a:rPr lang="de-DE" dirty="0"/>
              <a:t>oder zwei Zeilen</a:t>
            </a:r>
          </a:p>
        </p:txBody>
      </p:sp>
      <p:sp>
        <p:nvSpPr>
          <p:cNvPr id="4" name="Textplatzhalter 27">
            <a:extLst>
              <a:ext uri="{FF2B5EF4-FFF2-40B4-BE49-F238E27FC236}">
                <a16:creationId xmlns:a16="http://schemas.microsoft.com/office/drawing/2014/main" id="{71B6FA97-6316-C01C-AA3A-3461F826D2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725" y="2293764"/>
            <a:ext cx="10750550" cy="165070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44D3A9D-2D27-E107-9FFC-14686C24F8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36"/>
          <a:stretch>
            <a:fillRect/>
          </a:stretch>
        </p:blipFill>
        <p:spPr>
          <a:xfrm>
            <a:off x="10632504" y="309423"/>
            <a:ext cx="1224870" cy="56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8388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foli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1EF535B1-2D58-B209-8CAE-1006FBB6F99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610988 h 6858000"/>
              <a:gd name="connsiteX3" fmla="*/ 12078254 w 12192000"/>
              <a:gd name="connsiteY3" fmla="*/ 3736085 h 6858000"/>
              <a:gd name="connsiteX4" fmla="*/ 10028274 w 12192000"/>
              <a:gd name="connsiteY4" fmla="*/ 4993337 h 6858000"/>
              <a:gd name="connsiteX5" fmla="*/ 7761767 w 12192000"/>
              <a:gd name="connsiteY5" fmla="*/ 3822461 h 6858000"/>
              <a:gd name="connsiteX6" fmla="*/ 6246642 w 12192000"/>
              <a:gd name="connsiteY6" fmla="*/ 3058355 h 6858000"/>
              <a:gd name="connsiteX7" fmla="*/ 4160768 w 12192000"/>
              <a:gd name="connsiteY7" fmla="*/ 6759412 h 6858000"/>
              <a:gd name="connsiteX8" fmla="*/ 4114595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610988"/>
                </a:lnTo>
                <a:lnTo>
                  <a:pt x="12078254" y="3736085"/>
                </a:lnTo>
                <a:cubicBezTo>
                  <a:pt x="11424745" y="4434716"/>
                  <a:pt x="10711480" y="4952442"/>
                  <a:pt x="10028274" y="4993337"/>
                </a:cubicBezTo>
                <a:cubicBezTo>
                  <a:pt x="8853761" y="5063496"/>
                  <a:pt x="8227427" y="4351372"/>
                  <a:pt x="7761767" y="3822461"/>
                </a:cubicBezTo>
                <a:cubicBezTo>
                  <a:pt x="7277204" y="3273191"/>
                  <a:pt x="6984938" y="2939850"/>
                  <a:pt x="6246642" y="3058355"/>
                </a:cubicBezTo>
                <a:cubicBezTo>
                  <a:pt x="4818648" y="3294763"/>
                  <a:pt x="4796493" y="5307884"/>
                  <a:pt x="4160768" y="6759412"/>
                </a:cubicBezTo>
                <a:lnTo>
                  <a:pt x="41145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sp>
        <p:nvSpPr>
          <p:cNvPr id="3" name="Titel 25">
            <a:extLst>
              <a:ext uri="{FF2B5EF4-FFF2-40B4-BE49-F238E27FC236}">
                <a16:creationId xmlns:a16="http://schemas.microsoft.com/office/drawing/2014/main" id="{6B4ED59F-B442-3FB4-A46E-2023AF5E64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601" y="692696"/>
            <a:ext cx="10750673" cy="1200329"/>
          </a:xfrm>
        </p:spPr>
        <p:txBody>
          <a:bodyPr anchor="t"/>
          <a:lstStyle/>
          <a:p>
            <a:r>
              <a:rPr lang="de-DE" dirty="0"/>
              <a:t>Informative Headline über ein </a:t>
            </a:r>
            <a:br>
              <a:rPr lang="de-DE" dirty="0"/>
            </a:br>
            <a:r>
              <a:rPr lang="de-DE" dirty="0"/>
              <a:t>oder zwei Zeilen</a:t>
            </a:r>
          </a:p>
        </p:txBody>
      </p:sp>
      <p:sp>
        <p:nvSpPr>
          <p:cNvPr id="4" name="Textplatzhalter 27">
            <a:extLst>
              <a:ext uri="{FF2B5EF4-FFF2-40B4-BE49-F238E27FC236}">
                <a16:creationId xmlns:a16="http://schemas.microsoft.com/office/drawing/2014/main" id="{2B49A5F7-AEC3-F8A0-EE3B-94B7233E58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725" y="2293764"/>
            <a:ext cx="10750550" cy="445452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3FDE94-B943-8BBA-D07A-58E68FBEF4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616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foli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1EF535B1-2D58-B209-8CAE-1006FBB6F99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610988 h 6858000"/>
              <a:gd name="connsiteX3" fmla="*/ 12078254 w 12192000"/>
              <a:gd name="connsiteY3" fmla="*/ 3736085 h 6858000"/>
              <a:gd name="connsiteX4" fmla="*/ 10028274 w 12192000"/>
              <a:gd name="connsiteY4" fmla="*/ 4993337 h 6858000"/>
              <a:gd name="connsiteX5" fmla="*/ 7761767 w 12192000"/>
              <a:gd name="connsiteY5" fmla="*/ 3822461 h 6858000"/>
              <a:gd name="connsiteX6" fmla="*/ 6246642 w 12192000"/>
              <a:gd name="connsiteY6" fmla="*/ 3058355 h 6858000"/>
              <a:gd name="connsiteX7" fmla="*/ 4160768 w 12192000"/>
              <a:gd name="connsiteY7" fmla="*/ 6759412 h 6858000"/>
              <a:gd name="connsiteX8" fmla="*/ 4114595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610988"/>
                </a:lnTo>
                <a:lnTo>
                  <a:pt x="12078254" y="3736085"/>
                </a:lnTo>
                <a:cubicBezTo>
                  <a:pt x="11424745" y="4434716"/>
                  <a:pt x="10711480" y="4952442"/>
                  <a:pt x="10028274" y="4993337"/>
                </a:cubicBezTo>
                <a:cubicBezTo>
                  <a:pt x="8853761" y="5063496"/>
                  <a:pt x="8227427" y="4351372"/>
                  <a:pt x="7761767" y="3822461"/>
                </a:cubicBezTo>
                <a:cubicBezTo>
                  <a:pt x="7277204" y="3273191"/>
                  <a:pt x="6984938" y="2939850"/>
                  <a:pt x="6246642" y="3058355"/>
                </a:cubicBezTo>
                <a:cubicBezTo>
                  <a:pt x="4818648" y="3294763"/>
                  <a:pt x="4796493" y="5307884"/>
                  <a:pt x="4160768" y="6759412"/>
                </a:cubicBezTo>
                <a:lnTo>
                  <a:pt x="41145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3FDE94-B943-8BBA-D07A-58E68FBEF4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  <p:sp>
        <p:nvSpPr>
          <p:cNvPr id="6" name="Bildplatzhalter 7">
            <a:extLst>
              <a:ext uri="{FF2B5EF4-FFF2-40B4-BE49-F238E27FC236}">
                <a16:creationId xmlns:a16="http://schemas.microsoft.com/office/drawing/2014/main" id="{2E9D64A3-DFF1-E499-6C03-C6CD0435ED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0800" y="358775"/>
            <a:ext cx="3942913" cy="614045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667F336-5186-6B84-0946-41220DE92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5079" y="4211638"/>
            <a:ext cx="6816195" cy="646331"/>
          </a:xfrm>
        </p:spPr>
        <p:txBody>
          <a:bodyPr wrap="square" anchor="t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8" name="Textplatzhalter 12">
            <a:extLst>
              <a:ext uri="{FF2B5EF4-FFF2-40B4-BE49-F238E27FC236}">
                <a16:creationId xmlns:a16="http://schemas.microsoft.com/office/drawing/2014/main" id="{5ED11D21-8A46-B89F-2E87-7BCF72D414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55840" y="3713602"/>
            <a:ext cx="6815435" cy="341632"/>
          </a:xfrm>
        </p:spPr>
        <p:txBody>
          <a:bodyPr anchor="b">
            <a:sp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389526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foli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1EF535B1-2D58-B209-8CAE-1006FBB6F99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610988 h 6858000"/>
              <a:gd name="connsiteX3" fmla="*/ 12078254 w 12192000"/>
              <a:gd name="connsiteY3" fmla="*/ 3736085 h 6858000"/>
              <a:gd name="connsiteX4" fmla="*/ 10028274 w 12192000"/>
              <a:gd name="connsiteY4" fmla="*/ 4993337 h 6858000"/>
              <a:gd name="connsiteX5" fmla="*/ 7761767 w 12192000"/>
              <a:gd name="connsiteY5" fmla="*/ 3822461 h 6858000"/>
              <a:gd name="connsiteX6" fmla="*/ 6246642 w 12192000"/>
              <a:gd name="connsiteY6" fmla="*/ 3058355 h 6858000"/>
              <a:gd name="connsiteX7" fmla="*/ 4160768 w 12192000"/>
              <a:gd name="connsiteY7" fmla="*/ 6759412 h 6858000"/>
              <a:gd name="connsiteX8" fmla="*/ 4114595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610988"/>
                </a:lnTo>
                <a:lnTo>
                  <a:pt x="12078254" y="3736085"/>
                </a:lnTo>
                <a:cubicBezTo>
                  <a:pt x="11424745" y="4434716"/>
                  <a:pt x="10711480" y="4952442"/>
                  <a:pt x="10028274" y="4993337"/>
                </a:cubicBezTo>
                <a:cubicBezTo>
                  <a:pt x="8853761" y="5063496"/>
                  <a:pt x="8227427" y="4351372"/>
                  <a:pt x="7761767" y="3822461"/>
                </a:cubicBezTo>
                <a:cubicBezTo>
                  <a:pt x="7277204" y="3273191"/>
                  <a:pt x="6984938" y="2939850"/>
                  <a:pt x="6246642" y="3058355"/>
                </a:cubicBezTo>
                <a:cubicBezTo>
                  <a:pt x="4818648" y="3294763"/>
                  <a:pt x="4796493" y="5307884"/>
                  <a:pt x="4160768" y="6759412"/>
                </a:cubicBezTo>
                <a:lnTo>
                  <a:pt x="41145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5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3FDE94-B943-8BBA-D07A-58E68FBEF4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  <p:sp>
        <p:nvSpPr>
          <p:cNvPr id="6" name="Bildplatzhalter 7">
            <a:extLst>
              <a:ext uri="{FF2B5EF4-FFF2-40B4-BE49-F238E27FC236}">
                <a16:creationId xmlns:a16="http://schemas.microsoft.com/office/drawing/2014/main" id="{2E9D64A3-DFF1-E499-6C03-C6CD0435ED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0800" y="358775"/>
            <a:ext cx="3942913" cy="614045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667F336-5186-6B84-0946-41220DE92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5079" y="4211638"/>
            <a:ext cx="6816195" cy="646331"/>
          </a:xfrm>
        </p:spPr>
        <p:txBody>
          <a:bodyPr wrap="square" anchor="t">
            <a:sp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8" name="Textplatzhalter 12">
            <a:extLst>
              <a:ext uri="{FF2B5EF4-FFF2-40B4-BE49-F238E27FC236}">
                <a16:creationId xmlns:a16="http://schemas.microsoft.com/office/drawing/2014/main" id="{5ED11D21-8A46-B89F-2E87-7BCF72D414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55840" y="3685902"/>
            <a:ext cx="6815435" cy="369332"/>
          </a:xfrm>
        </p:spPr>
        <p:txBody>
          <a:bodyPr anchor="b">
            <a:spAutoFit/>
          </a:bodyPr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332426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3">
            <a:extLst>
              <a:ext uri="{FF2B5EF4-FFF2-40B4-BE49-F238E27FC236}">
                <a16:creationId xmlns:a16="http://schemas.microsoft.com/office/drawing/2014/main" id="{B20CD6A3-BC64-47E1-8A1B-B75D2158866A}"/>
              </a:ext>
            </a:extLst>
          </p:cNvPr>
          <p:cNvSpPr/>
          <p:nvPr userDrawn="1"/>
        </p:nvSpPr>
        <p:spPr>
          <a:xfrm>
            <a:off x="1" y="1"/>
            <a:ext cx="12151250" cy="6201153"/>
          </a:xfrm>
          <a:custGeom>
            <a:avLst/>
            <a:gdLst>
              <a:gd name="connsiteX0" fmla="*/ 0 w 12151250"/>
              <a:gd name="connsiteY0" fmla="*/ 0 h 6201153"/>
              <a:gd name="connsiteX1" fmla="*/ 12151250 w 12151250"/>
              <a:gd name="connsiteY1" fmla="*/ 0 h 6201153"/>
              <a:gd name="connsiteX2" fmla="*/ 12125110 w 12151250"/>
              <a:gd name="connsiteY2" fmla="*/ 63397 h 6201153"/>
              <a:gd name="connsiteX3" fmla="*/ 8811231 w 12151250"/>
              <a:gd name="connsiteY3" fmla="*/ 3741604 h 6201153"/>
              <a:gd name="connsiteX4" fmla="*/ 7105664 w 12151250"/>
              <a:gd name="connsiteY4" fmla="*/ 2860509 h 6201153"/>
              <a:gd name="connsiteX5" fmla="*/ 5965519 w 12151250"/>
              <a:gd name="connsiteY5" fmla="*/ 2285513 h 6201153"/>
              <a:gd name="connsiteX6" fmla="*/ 3045675 w 12151250"/>
              <a:gd name="connsiteY6" fmla="*/ 6186295 h 6201153"/>
              <a:gd name="connsiteX7" fmla="*/ 768121 w 12151250"/>
              <a:gd name="connsiteY7" fmla="*/ 4318516 h 6201153"/>
              <a:gd name="connsiteX8" fmla="*/ 0 w 12151250"/>
              <a:gd name="connsiteY8" fmla="*/ 2159407 h 6201153"/>
              <a:gd name="connsiteX9" fmla="*/ 0 w 12151250"/>
              <a:gd name="connsiteY9" fmla="*/ 186284 h 620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51250" h="6201153">
                <a:moveTo>
                  <a:pt x="0" y="0"/>
                </a:moveTo>
                <a:lnTo>
                  <a:pt x="12151250" y="0"/>
                </a:lnTo>
                <a:lnTo>
                  <a:pt x="12125110" y="63397"/>
                </a:lnTo>
                <a:cubicBezTo>
                  <a:pt x="11714042" y="1025873"/>
                  <a:pt x="10182215" y="3659540"/>
                  <a:pt x="8811231" y="3741604"/>
                </a:cubicBezTo>
                <a:cubicBezTo>
                  <a:pt x="7927400" y="3794399"/>
                  <a:pt x="7456077" y="3258520"/>
                  <a:pt x="7105664" y="2860509"/>
                </a:cubicBezTo>
                <a:cubicBezTo>
                  <a:pt x="6741026" y="2447179"/>
                  <a:pt x="6521094" y="2196336"/>
                  <a:pt x="5965519" y="2285513"/>
                </a:cubicBezTo>
                <a:cubicBezTo>
                  <a:pt x="4328065" y="2556598"/>
                  <a:pt x="5147066" y="5932170"/>
                  <a:pt x="3045675" y="6186295"/>
                </a:cubicBezTo>
                <a:cubicBezTo>
                  <a:pt x="2035192" y="6308571"/>
                  <a:pt x="1450895" y="5675309"/>
                  <a:pt x="768121" y="4318516"/>
                </a:cubicBezTo>
                <a:cubicBezTo>
                  <a:pt x="309656" y="3365203"/>
                  <a:pt x="47872" y="2352805"/>
                  <a:pt x="0" y="2159407"/>
                </a:cubicBezTo>
                <a:cubicBezTo>
                  <a:pt x="0" y="2159407"/>
                  <a:pt x="0" y="1230879"/>
                  <a:pt x="0" y="186284"/>
                </a:cubicBez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3FDE94-B943-8BBA-D07A-58E68FBEF4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DE3AA7E8-2106-DA8F-E3BE-9596A78D364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1" cy="6858000"/>
          </a:xfrm>
          <a:custGeom>
            <a:avLst/>
            <a:gdLst>
              <a:gd name="connsiteX0" fmla="*/ 4536503 w 6096001"/>
              <a:gd name="connsiteY0" fmla="*/ 309422 h 6858000"/>
              <a:gd name="connsiteX1" fmla="*/ 4536503 w 6096001"/>
              <a:gd name="connsiteY1" fmla="*/ 877683 h 6858000"/>
              <a:gd name="connsiteX2" fmla="*/ 5761816 w 6096001"/>
              <a:gd name="connsiteY2" fmla="*/ 877683 h 6858000"/>
              <a:gd name="connsiteX3" fmla="*/ 5761816 w 6096001"/>
              <a:gd name="connsiteY3" fmla="*/ 309422 h 6858000"/>
              <a:gd name="connsiteX4" fmla="*/ 0 w 6096001"/>
              <a:gd name="connsiteY4" fmla="*/ 0 h 6858000"/>
              <a:gd name="connsiteX5" fmla="*/ 6096001 w 6096001"/>
              <a:gd name="connsiteY5" fmla="*/ 0 h 6858000"/>
              <a:gd name="connsiteX6" fmla="*/ 6096001 w 6096001"/>
              <a:gd name="connsiteY6" fmla="*/ 6858000 h 6858000"/>
              <a:gd name="connsiteX7" fmla="*/ 0 w 609600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1" h="6858000">
                <a:moveTo>
                  <a:pt x="4536503" y="309422"/>
                </a:moveTo>
                <a:lnTo>
                  <a:pt x="4536503" y="877683"/>
                </a:lnTo>
                <a:lnTo>
                  <a:pt x="5761816" y="877683"/>
                </a:lnTo>
                <a:lnTo>
                  <a:pt x="5761816" y="309422"/>
                </a:lnTo>
                <a:close/>
                <a:moveTo>
                  <a:pt x="0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10" name="Textplatzhalter 12">
            <a:extLst>
              <a:ext uri="{FF2B5EF4-FFF2-40B4-BE49-F238E27FC236}">
                <a16:creationId xmlns:a16="http://schemas.microsoft.com/office/drawing/2014/main" id="{1D3AC740-6186-FBF8-6177-4DFEC21F1A5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9138" y="2725525"/>
            <a:ext cx="4656782" cy="342835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Titel 14">
            <a:extLst>
              <a:ext uri="{FF2B5EF4-FFF2-40B4-BE49-F238E27FC236}">
                <a16:creationId xmlns:a16="http://schemas.microsoft.com/office/drawing/2014/main" id="{1557C60C-8490-434D-93B3-B9A9D85057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137" y="1323253"/>
            <a:ext cx="4656783" cy="120032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00565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A711B664-88C9-CCE1-F6A8-7DFBDA6CCA39}"/>
              </a:ext>
            </a:extLst>
          </p:cNvPr>
          <p:cNvSpPr/>
          <p:nvPr userDrawn="1"/>
        </p:nvSpPr>
        <p:spPr>
          <a:xfrm>
            <a:off x="1" y="1"/>
            <a:ext cx="12151250" cy="6201153"/>
          </a:xfrm>
          <a:custGeom>
            <a:avLst/>
            <a:gdLst>
              <a:gd name="connsiteX0" fmla="*/ 0 w 12151250"/>
              <a:gd name="connsiteY0" fmla="*/ 0 h 6201153"/>
              <a:gd name="connsiteX1" fmla="*/ 12151250 w 12151250"/>
              <a:gd name="connsiteY1" fmla="*/ 0 h 6201153"/>
              <a:gd name="connsiteX2" fmla="*/ 12125110 w 12151250"/>
              <a:gd name="connsiteY2" fmla="*/ 63397 h 6201153"/>
              <a:gd name="connsiteX3" fmla="*/ 8811231 w 12151250"/>
              <a:gd name="connsiteY3" fmla="*/ 3741604 h 6201153"/>
              <a:gd name="connsiteX4" fmla="*/ 7105664 w 12151250"/>
              <a:gd name="connsiteY4" fmla="*/ 2860509 h 6201153"/>
              <a:gd name="connsiteX5" fmla="*/ 5965519 w 12151250"/>
              <a:gd name="connsiteY5" fmla="*/ 2285513 h 6201153"/>
              <a:gd name="connsiteX6" fmla="*/ 3045675 w 12151250"/>
              <a:gd name="connsiteY6" fmla="*/ 6186295 h 6201153"/>
              <a:gd name="connsiteX7" fmla="*/ 768121 w 12151250"/>
              <a:gd name="connsiteY7" fmla="*/ 4318516 h 6201153"/>
              <a:gd name="connsiteX8" fmla="*/ 0 w 12151250"/>
              <a:gd name="connsiteY8" fmla="*/ 2159407 h 6201153"/>
              <a:gd name="connsiteX9" fmla="*/ 0 w 12151250"/>
              <a:gd name="connsiteY9" fmla="*/ 186284 h 620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51250" h="6201153">
                <a:moveTo>
                  <a:pt x="0" y="0"/>
                </a:moveTo>
                <a:lnTo>
                  <a:pt x="12151250" y="0"/>
                </a:lnTo>
                <a:lnTo>
                  <a:pt x="12125110" y="63397"/>
                </a:lnTo>
                <a:cubicBezTo>
                  <a:pt x="11714042" y="1025873"/>
                  <a:pt x="10182215" y="3659540"/>
                  <a:pt x="8811231" y="3741604"/>
                </a:cubicBezTo>
                <a:cubicBezTo>
                  <a:pt x="7927400" y="3794399"/>
                  <a:pt x="7456077" y="3258520"/>
                  <a:pt x="7105664" y="2860509"/>
                </a:cubicBezTo>
                <a:cubicBezTo>
                  <a:pt x="6741026" y="2447179"/>
                  <a:pt x="6521094" y="2196336"/>
                  <a:pt x="5965519" y="2285513"/>
                </a:cubicBezTo>
                <a:cubicBezTo>
                  <a:pt x="4328065" y="2556598"/>
                  <a:pt x="5147066" y="5932170"/>
                  <a:pt x="3045675" y="6186295"/>
                </a:cubicBezTo>
                <a:cubicBezTo>
                  <a:pt x="2035192" y="6308571"/>
                  <a:pt x="1450895" y="5675309"/>
                  <a:pt x="768121" y="4318516"/>
                </a:cubicBezTo>
                <a:cubicBezTo>
                  <a:pt x="309656" y="3365203"/>
                  <a:pt x="47872" y="2352805"/>
                  <a:pt x="0" y="2159407"/>
                </a:cubicBezTo>
                <a:cubicBezTo>
                  <a:pt x="0" y="2159407"/>
                  <a:pt x="0" y="1230879"/>
                  <a:pt x="0" y="186284"/>
                </a:cubicBezTo>
                <a:close/>
              </a:path>
            </a:pathLst>
          </a:custGeom>
          <a:solidFill>
            <a:schemeClr val="accent5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de-DE"/>
          </a:p>
        </p:txBody>
      </p:sp>
      <p:sp>
        <p:nvSpPr>
          <p:cNvPr id="6" name="Bildplatzhalter 7">
            <a:extLst>
              <a:ext uri="{FF2B5EF4-FFF2-40B4-BE49-F238E27FC236}">
                <a16:creationId xmlns:a16="http://schemas.microsoft.com/office/drawing/2014/main" id="{C5CD5EBD-4001-7695-FF07-4FA40BE0B4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1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7" name="Textplatzhalter 12">
            <a:extLst>
              <a:ext uri="{FF2B5EF4-FFF2-40B4-BE49-F238E27FC236}">
                <a16:creationId xmlns:a16="http://schemas.microsoft.com/office/drawing/2014/main" id="{B6E8C421-C986-AC07-367F-81841546407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814493" y="2671032"/>
            <a:ext cx="4656782" cy="3428355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742950" indent="-285750">
              <a:buFont typeface="Arial" panose="020B0604020202020204" pitchFamily="34" charset="0"/>
              <a:buChar char="•"/>
              <a:defRPr sz="1600"/>
            </a:lvl2pPr>
            <a:lvl3pPr marL="1200150" indent="-285750">
              <a:buFont typeface="Arial" panose="020B0604020202020204" pitchFamily="34" charset="0"/>
              <a:buChar char="•"/>
              <a:defRPr sz="1400"/>
            </a:lvl3pPr>
            <a:lvl4pPr marL="1543050" indent="-171450">
              <a:buFont typeface="Arial" panose="020B0604020202020204" pitchFamily="34" charset="0"/>
              <a:buChar char="•"/>
              <a:defRPr sz="1200"/>
            </a:lvl4pPr>
            <a:lvl5pPr marL="2000250" indent="-171450"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09B638A2-D82D-82FD-99E4-7B4343FD12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4492" y="1268760"/>
            <a:ext cx="4656783" cy="1311128"/>
          </a:xfrm>
        </p:spPr>
        <p:txBody>
          <a:bodyPr wrap="square">
            <a:spAutoFit/>
          </a:bodyPr>
          <a:lstStyle/>
          <a:p>
            <a:r>
              <a:rPr lang="de-DE" dirty="0"/>
              <a:t>MASTERFORMAT BEARBEITEN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3911DFF-0422-5517-9ACA-B7EB3B6422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3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263FBDC-503B-0A16-D376-346A6B7DC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601" y="677041"/>
            <a:ext cx="10750673" cy="646331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8D69190-2051-6432-6864-C1EA95AF6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601" y="1825625"/>
            <a:ext cx="10750673" cy="1918474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3648B69-FD58-9B83-6C56-4998A59369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602" y="6354375"/>
            <a:ext cx="2743200" cy="276999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E36DBE-EDB9-0446-A52C-22EFBABED6CB}" type="datetimeFigureOut">
              <a:rPr lang="de-DE" smtClean="0"/>
              <a:t>03.07.25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5CEAF58-EE8C-3AE4-B1B6-B9E944B2EB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4375"/>
            <a:ext cx="4114800" cy="276999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CEC7741-F8B4-E8F9-97F9-382A5158DF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28198" y="6354375"/>
            <a:ext cx="2743200" cy="276999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229D1C-8B67-AD4F-B05A-2DBA8C16C2A2}" type="slidenum">
              <a:rPr lang="de-DE" smtClean="0"/>
              <a:t>‹Nr.›</a:t>
            </a:fld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A3F995E-C1EC-7C55-86D8-DFCA3E58115D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876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49" r:id="rId3"/>
    <p:sldLayoutId id="2147483650" r:id="rId4"/>
    <p:sldLayoutId id="2147483654" r:id="rId5"/>
    <p:sldLayoutId id="2147483655" r:id="rId6"/>
    <p:sldLayoutId id="2147483656" r:id="rId7"/>
    <p:sldLayoutId id="2147483651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453" userDrawn="1">
          <p15:clr>
            <a:srgbClr val="F26B43"/>
          </p15:clr>
        </p15:guide>
        <p15:guide id="4" pos="2711" userDrawn="1">
          <p15:clr>
            <a:srgbClr val="F26B43"/>
          </p15:clr>
        </p15:guide>
        <p15:guide id="5" pos="4968" userDrawn="1">
          <p15:clr>
            <a:srgbClr val="F26B43"/>
          </p15:clr>
        </p15:guide>
        <p15:guide id="6" pos="7226" userDrawn="1">
          <p15:clr>
            <a:srgbClr val="F26B43"/>
          </p15:clr>
        </p15:guide>
        <p15:guide id="7" orient="horz" userDrawn="1">
          <p15:clr>
            <a:srgbClr val="F26B43"/>
          </p15:clr>
        </p15:guide>
        <p15:guide id="8" orient="horz" pos="4320" userDrawn="1">
          <p15:clr>
            <a:srgbClr val="F26B43"/>
          </p15:clr>
        </p15:guide>
        <p15:guide id="9" orient="horz" pos="226" userDrawn="1">
          <p15:clr>
            <a:srgbClr val="F26B43"/>
          </p15:clr>
        </p15:guide>
        <p15:guide id="10" orient="horz" pos="1440" userDrawn="1">
          <p15:clr>
            <a:srgbClr val="F26B43"/>
          </p15:clr>
        </p15:guide>
        <p15:guide id="11" orient="horz" pos="2653" userDrawn="1">
          <p15:clr>
            <a:srgbClr val="F26B43"/>
          </p15:clr>
        </p15:guide>
        <p15:guide id="12" orient="horz" pos="386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263FBDC-503B-0A16-D376-346A6B7DC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601" y="677041"/>
            <a:ext cx="10750673" cy="646331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8D69190-2051-6432-6864-C1EA95AF6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601" y="1825625"/>
            <a:ext cx="10750673" cy="1918474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3648B69-FD58-9B83-6C56-4998A59369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602" y="6354375"/>
            <a:ext cx="2743200" cy="276999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E36DBE-EDB9-0446-A52C-22EFBABED6CB}" type="datetimeFigureOut">
              <a:rPr lang="de-DE" smtClean="0"/>
              <a:t>03.07.25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5CEAF58-EE8C-3AE4-B1B6-B9E944B2EB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4375"/>
            <a:ext cx="4114800" cy="276999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CEC7741-F8B4-E8F9-97F9-382A5158DF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28198" y="6354375"/>
            <a:ext cx="2743200" cy="276999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229D1C-8B67-AD4F-B05A-2DBA8C16C2A2}" type="slidenum">
              <a:rPr lang="de-DE" smtClean="0"/>
              <a:t>‹Nr.›</a:t>
            </a:fld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A3F995E-C1EC-7C55-86D8-DFCA3E58115D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632504" y="309423"/>
            <a:ext cx="1225313" cy="56826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0802143-7186-21BB-33BD-3ED073CD598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 l="15825" t="37400" r="15093" b="37401"/>
          <a:stretch/>
        </p:blipFill>
        <p:spPr>
          <a:xfrm>
            <a:off x="9492442" y="409220"/>
            <a:ext cx="753519" cy="38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89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453" userDrawn="1">
          <p15:clr>
            <a:srgbClr val="F26B43"/>
          </p15:clr>
        </p15:guide>
        <p15:guide id="4" pos="2711" userDrawn="1">
          <p15:clr>
            <a:srgbClr val="F26B43"/>
          </p15:clr>
        </p15:guide>
        <p15:guide id="5" pos="4968" userDrawn="1">
          <p15:clr>
            <a:srgbClr val="F26B43"/>
          </p15:clr>
        </p15:guide>
        <p15:guide id="6" pos="7226" userDrawn="1">
          <p15:clr>
            <a:srgbClr val="F26B43"/>
          </p15:clr>
        </p15:guide>
        <p15:guide id="7" orient="horz" userDrawn="1">
          <p15:clr>
            <a:srgbClr val="F26B43"/>
          </p15:clr>
        </p15:guide>
        <p15:guide id="8" orient="horz" pos="4320" userDrawn="1">
          <p15:clr>
            <a:srgbClr val="F26B43"/>
          </p15:clr>
        </p15:guide>
        <p15:guide id="9" orient="horz" pos="226" userDrawn="1">
          <p15:clr>
            <a:srgbClr val="F26B43"/>
          </p15:clr>
        </p15:guide>
        <p15:guide id="10" orient="horz" pos="1440" userDrawn="1">
          <p15:clr>
            <a:srgbClr val="F26B43"/>
          </p15:clr>
        </p15:guide>
        <p15:guide id="11" orient="horz" pos="2653" userDrawn="1">
          <p15:clr>
            <a:srgbClr val="F26B43"/>
          </p15:clr>
        </p15:guide>
        <p15:guide id="12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72CEB8-D819-DB5D-AD5C-11F952A3B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863" y="1916832"/>
            <a:ext cx="7320433" cy="1754326"/>
          </a:xfrm>
        </p:spPr>
        <p:txBody>
          <a:bodyPr/>
          <a:lstStyle/>
          <a:p>
            <a:r>
              <a:rPr lang="de-DE" dirty="0"/>
              <a:t>Titel der Präsentation</a:t>
            </a:r>
            <a:br>
              <a:rPr lang="de-DE" dirty="0"/>
            </a:br>
            <a:r>
              <a:rPr lang="de-DE" dirty="0"/>
              <a:t>über zwei</a:t>
            </a:r>
            <a:br>
              <a:rPr lang="de-DE" dirty="0"/>
            </a:br>
            <a:r>
              <a:rPr lang="de-DE" dirty="0"/>
              <a:t>oder drei Zeilen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03DEE47-70DA-60D8-B1F2-B410735B85D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439862" y="3870006"/>
            <a:ext cx="7320432" cy="341632"/>
          </a:xfrm>
        </p:spPr>
        <p:txBody>
          <a:bodyPr/>
          <a:lstStyle/>
          <a:p>
            <a:r>
              <a:rPr lang="de-DE" dirty="0"/>
              <a:t>PRÄSENTATION AM 22.08.2025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2859EF8-6C7A-EB70-6739-BB0D9D0EF3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439862" y="6249342"/>
            <a:ext cx="4800154" cy="258532"/>
          </a:xfrm>
        </p:spPr>
        <p:txBody>
          <a:bodyPr/>
          <a:lstStyle/>
          <a:p>
            <a:r>
              <a:rPr lang="de-DE" dirty="0"/>
              <a:t>Stadtverwaltung Wetzlar | Ernst-Leitz-Straße 30 | 35578 Wetzlar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FD53D85-715E-7458-06C3-73AE14D994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439862" y="5951886"/>
            <a:ext cx="4800154" cy="258532"/>
          </a:xfrm>
        </p:spPr>
        <p:txBody>
          <a:bodyPr/>
          <a:lstStyle/>
          <a:p>
            <a:r>
              <a:rPr lang="de-DE" dirty="0"/>
              <a:t>Stadt Wetzlar</a:t>
            </a:r>
          </a:p>
        </p:txBody>
      </p:sp>
    </p:spTree>
    <p:extLst>
      <p:ext uri="{BB962C8B-B14F-4D97-AF65-F5344CB8AC3E}">
        <p14:creationId xmlns:p14="http://schemas.microsoft.com/office/powerpoint/2010/main" val="3195166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>
            <a:extLst>
              <a:ext uri="{FF2B5EF4-FFF2-40B4-BE49-F238E27FC236}">
                <a16:creationId xmlns:a16="http://schemas.microsoft.com/office/drawing/2014/main" id="{516870CB-7A4A-84A3-29A4-6D7AA9B0822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alphaModFix amt="60000"/>
          </a:blip>
          <a:srcRect t="11890" b="11890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D703B6-5ED3-78B6-3CC3-D14C079A5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Kapiteltrenner</a:t>
            </a:r>
            <a:br>
              <a:rPr lang="de-DE" dirty="0"/>
            </a:br>
            <a:r>
              <a:rPr lang="de-DE" dirty="0"/>
              <a:t>über mehrere</a:t>
            </a:r>
            <a:br>
              <a:rPr lang="de-DE" dirty="0"/>
            </a:br>
            <a:r>
              <a:rPr lang="de-DE" dirty="0"/>
              <a:t>Zeilen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8A62F48-E3B0-66D0-4513-EC618DC8C7D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 dirty="0"/>
              <a:t>Hier eine kleine </a:t>
            </a:r>
            <a:r>
              <a:rPr lang="de-DE" dirty="0" err="1"/>
              <a:t>Subline</a:t>
            </a:r>
            <a:r>
              <a:rPr lang="de-DE" dirty="0"/>
              <a:t> zum Thema</a:t>
            </a:r>
          </a:p>
        </p:txBody>
      </p:sp>
      <p:sp>
        <p:nvSpPr>
          <p:cNvPr id="2" name="Bildplatzhalter 1">
            <a:extLst>
              <a:ext uri="{FF2B5EF4-FFF2-40B4-BE49-F238E27FC236}">
                <a16:creationId xmlns:a16="http://schemas.microsoft.com/office/drawing/2014/main" id="{3A8F8E4C-F63C-E214-D082-E6FB5D59B6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0773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72CEB8-D819-DB5D-AD5C-11F952A3B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 der Präsentation</a:t>
            </a:r>
            <a:br>
              <a:rPr lang="de-DE" dirty="0"/>
            </a:br>
            <a:r>
              <a:rPr lang="de-DE" dirty="0"/>
              <a:t>über zwei</a:t>
            </a:r>
            <a:br>
              <a:rPr lang="de-DE" dirty="0"/>
            </a:br>
            <a:r>
              <a:rPr lang="de-DE" dirty="0"/>
              <a:t>oder drei Zeilen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03DEE47-70DA-60D8-B1F2-B410735B85D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PRÄSENTATION AM 22.08.2025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2859EF8-6C7A-EB70-6739-BB0D9D0EF3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 dirty="0"/>
              <a:t>Stadtverwaltung Wetzlar | Ernst-Leitz-Straße 30 | 35578 Wetzlar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FD53D85-715E-7458-06C3-73AE14D994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/>
              <a:t>Stadt Wetzlar</a:t>
            </a:r>
          </a:p>
        </p:txBody>
      </p:sp>
    </p:spTree>
    <p:extLst>
      <p:ext uri="{BB962C8B-B14F-4D97-AF65-F5344CB8AC3E}">
        <p14:creationId xmlns:p14="http://schemas.microsoft.com/office/powerpoint/2010/main" val="2816607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72CEB8-D819-DB5D-AD5C-11F952A3B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de-DE" dirty="0"/>
              <a:t>Titel der Präsentation</a:t>
            </a:r>
            <a:br>
              <a:rPr lang="de-DE" dirty="0"/>
            </a:br>
            <a:r>
              <a:rPr lang="de-DE" dirty="0"/>
              <a:t>über mehrere Zeilen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03DEE47-70DA-60D8-B1F2-B410735B85D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PRÄSENTATION AM 22.08.2025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2859EF8-6C7A-EB70-6739-BB0D9D0EF3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 dirty="0"/>
              <a:t>Stadtverwaltung Wetzlar | Ernst-Leitz-Straße 30 | 35578 Wetzlar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FD53D85-715E-7458-06C3-73AE14D994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/>
              <a:t>Stadt Wetzlar</a:t>
            </a:r>
          </a:p>
        </p:txBody>
      </p:sp>
    </p:spTree>
    <p:extLst>
      <p:ext uri="{BB962C8B-B14F-4D97-AF65-F5344CB8AC3E}">
        <p14:creationId xmlns:p14="http://schemas.microsoft.com/office/powerpoint/2010/main" val="2163017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EE1292E-2A7D-F912-0C46-CC1D4399A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Informative Headline über</a:t>
            </a:r>
            <a:br>
              <a:rPr lang="de-DE" dirty="0"/>
            </a:br>
            <a:r>
              <a:rPr lang="de-DE" dirty="0"/>
              <a:t>ein oder zwei Zeilen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C558D8-9165-EF87-2C48-6EC0CCD58D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  <a:p>
            <a:r>
              <a:rPr lang="de-DE" dirty="0"/>
              <a:t>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</a:p>
          <a:p>
            <a:r>
              <a:rPr lang="de-DE" dirty="0"/>
              <a:t>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935198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EE1292E-2A7D-F912-0C46-CC1D4399A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Informative Headline über</a:t>
            </a:r>
            <a:br>
              <a:rPr lang="de-DE" dirty="0"/>
            </a:br>
            <a:r>
              <a:rPr lang="de-DE" dirty="0"/>
              <a:t>ein oder zwei Zeilen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C558D8-9165-EF87-2C48-6EC0CCD58D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  <a:p>
            <a:r>
              <a:rPr lang="de-DE" dirty="0"/>
              <a:t>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</a:p>
          <a:p>
            <a:r>
              <a:rPr lang="de-DE" dirty="0"/>
              <a:t>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34126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EE1292E-2A7D-F912-0C46-CC1D4399A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Informative Headline über</a:t>
            </a:r>
            <a:br>
              <a:rPr lang="de-DE" dirty="0"/>
            </a:br>
            <a:r>
              <a:rPr lang="de-DE" dirty="0"/>
              <a:t>ein oder zwei Zeilen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C558D8-9165-EF87-2C48-6EC0CCD58D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  <a:p>
            <a:r>
              <a:rPr lang="de-DE" dirty="0"/>
              <a:t>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</a:p>
          <a:p>
            <a:r>
              <a:rPr lang="de-DE" dirty="0"/>
              <a:t>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251569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EDCCCCA2-F4D9-6F04-A315-77A717763F6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8594" r="28594"/>
          <a:stretch/>
        </p:blipFill>
        <p:spPr/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FB37D95-E9AA-42FA-42F3-5A3AD2AA8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 des Kapitels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511F8F4C-5345-D7E5-4E01-6AC94EE189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/>
              <a:t>Preline</a:t>
            </a:r>
            <a:r>
              <a:rPr lang="de-DE" dirty="0"/>
              <a:t> für das Kapitel</a:t>
            </a:r>
          </a:p>
        </p:txBody>
      </p:sp>
    </p:spTree>
    <p:extLst>
      <p:ext uri="{BB962C8B-B14F-4D97-AF65-F5344CB8AC3E}">
        <p14:creationId xmlns:p14="http://schemas.microsoft.com/office/powerpoint/2010/main" val="15662875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08468931-B572-553B-F1E5-CC55DE70E43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31950" r="31950"/>
          <a:stretch/>
        </p:blipFill>
        <p:spPr/>
      </p:pic>
      <p:sp>
        <p:nvSpPr>
          <p:cNvPr id="7" name="Titel 3">
            <a:extLst>
              <a:ext uri="{FF2B5EF4-FFF2-40B4-BE49-F238E27FC236}">
                <a16:creationId xmlns:a16="http://schemas.microsoft.com/office/drawing/2014/main" id="{F6AF8DA9-1442-0E5D-189B-C1E280735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 des Kapitels</a:t>
            </a:r>
          </a:p>
        </p:txBody>
      </p:sp>
      <p:sp>
        <p:nvSpPr>
          <p:cNvPr id="8" name="Textplatzhalter 5">
            <a:extLst>
              <a:ext uri="{FF2B5EF4-FFF2-40B4-BE49-F238E27FC236}">
                <a16:creationId xmlns:a16="http://schemas.microsoft.com/office/drawing/2014/main" id="{2EE41CD1-2637-3851-F175-47638F8B6E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/>
              <a:t>Preline</a:t>
            </a:r>
            <a:r>
              <a:rPr lang="de-DE" dirty="0"/>
              <a:t> für das Kapitel</a:t>
            </a:r>
          </a:p>
        </p:txBody>
      </p:sp>
    </p:spTree>
    <p:extLst>
      <p:ext uri="{BB962C8B-B14F-4D97-AF65-F5344CB8AC3E}">
        <p14:creationId xmlns:p14="http://schemas.microsoft.com/office/powerpoint/2010/main" val="2622860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7003D8D5-F983-8D63-67BC-8CBADB1D0AA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0370" r="20370"/>
          <a:stretch/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D0ACABE-0AD7-2FEB-A5C3-1720EC2AE2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  <a:p>
            <a:r>
              <a:rPr lang="de-DE" dirty="0"/>
              <a:t>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</a:p>
          <a:p>
            <a:r>
              <a:rPr lang="de-DE" dirty="0"/>
              <a:t>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  <a:p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93CA9D1-9A68-0E84-F001-7047A25D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Informative Headline</a:t>
            </a:r>
          </a:p>
        </p:txBody>
      </p:sp>
      <p:sp>
        <p:nvSpPr>
          <p:cNvPr id="2" name="Bildplatzhalter 1">
            <a:extLst>
              <a:ext uri="{FF2B5EF4-FFF2-40B4-BE49-F238E27FC236}">
                <a16:creationId xmlns:a16="http://schemas.microsoft.com/office/drawing/2014/main" id="{3E0400F9-B135-0F31-FB49-D7FD77C1E88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73169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7003D8D5-F983-8D63-67BC-8CBADB1D0AA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0370" r="20370"/>
          <a:stretch/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D0ACABE-0AD7-2FEB-A5C3-1720EC2AE2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  <a:p>
            <a:r>
              <a:rPr lang="de-DE" dirty="0"/>
              <a:t>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</a:p>
          <a:p>
            <a:r>
              <a:rPr lang="de-DE" dirty="0"/>
              <a:t>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  <a:p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93CA9D1-9A68-0E84-F001-7047A25D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Informative Headline</a:t>
            </a:r>
          </a:p>
        </p:txBody>
      </p:sp>
    </p:spTree>
    <p:extLst>
      <p:ext uri="{BB962C8B-B14F-4D97-AF65-F5344CB8AC3E}">
        <p14:creationId xmlns:p14="http://schemas.microsoft.com/office/powerpoint/2010/main" val="1012938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72CEB8-D819-DB5D-AD5C-11F952A3B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863" y="2630753"/>
            <a:ext cx="7320433" cy="1200329"/>
          </a:xfrm>
        </p:spPr>
        <p:txBody>
          <a:bodyPr/>
          <a:lstStyle/>
          <a:p>
            <a:r>
              <a:rPr lang="de-DE" dirty="0"/>
              <a:t>Titel der Präsentation</a:t>
            </a:r>
            <a:br>
              <a:rPr lang="de-DE" dirty="0"/>
            </a:br>
            <a:r>
              <a:rPr lang="de-DE" dirty="0"/>
              <a:t>über mehrere Zeilen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03DEE47-70DA-60D8-B1F2-B410735B85D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439862" y="3870006"/>
            <a:ext cx="7320432" cy="341632"/>
          </a:xfrm>
        </p:spPr>
        <p:txBody>
          <a:bodyPr/>
          <a:lstStyle/>
          <a:p>
            <a:r>
              <a:rPr lang="de-DE" dirty="0"/>
              <a:t>PRÄSENTATION AM 22.08.2025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2859EF8-6C7A-EB70-6739-BB0D9D0EF3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 dirty="0"/>
              <a:t>Stadtverwaltung Wetzlar | Ernst-Leitz-Straße 30 | 35578 Wetzlar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FD53D85-715E-7458-06C3-73AE14D994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/>
              <a:t>Stadt Wetzlar</a:t>
            </a:r>
          </a:p>
        </p:txBody>
      </p:sp>
    </p:spTree>
    <p:extLst>
      <p:ext uri="{BB962C8B-B14F-4D97-AF65-F5344CB8AC3E}">
        <p14:creationId xmlns:p14="http://schemas.microsoft.com/office/powerpoint/2010/main" val="3359482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>
            <a:extLst>
              <a:ext uri="{FF2B5EF4-FFF2-40B4-BE49-F238E27FC236}">
                <a16:creationId xmlns:a16="http://schemas.microsoft.com/office/drawing/2014/main" id="{516870CB-7A4A-84A3-29A4-6D7AA9B0822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alphaModFix amt="60000"/>
          </a:blip>
          <a:srcRect t="11890" b="11890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D703B6-5ED3-78B6-3CC3-D14C079A5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Kapiteltrenner</a:t>
            </a:r>
            <a:br>
              <a:rPr lang="de-DE" dirty="0"/>
            </a:br>
            <a:r>
              <a:rPr lang="de-DE" dirty="0"/>
              <a:t>über mehrere</a:t>
            </a:r>
            <a:br>
              <a:rPr lang="de-DE" dirty="0"/>
            </a:br>
            <a:r>
              <a:rPr lang="de-DE" dirty="0"/>
              <a:t>Zeilen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8A62F48-E3B0-66D0-4513-EC618DC8C7D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 dirty="0"/>
              <a:t>Hier eine kleine </a:t>
            </a:r>
            <a:r>
              <a:rPr lang="de-DE" dirty="0" err="1"/>
              <a:t>Subline</a:t>
            </a:r>
            <a:r>
              <a:rPr lang="de-DE" dirty="0"/>
              <a:t> zum Thema</a:t>
            </a:r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6992401A-FE1A-0910-A89F-10F2748D46A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5590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EE1292E-2A7D-F912-0C46-CC1D4399A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601" y="692696"/>
            <a:ext cx="10750673" cy="1200329"/>
          </a:xfrm>
        </p:spPr>
        <p:txBody>
          <a:bodyPr/>
          <a:lstStyle/>
          <a:p>
            <a:r>
              <a:rPr lang="de-DE" dirty="0"/>
              <a:t>Informative Headline über</a:t>
            </a:r>
            <a:br>
              <a:rPr lang="de-DE" dirty="0"/>
            </a:br>
            <a:r>
              <a:rPr lang="de-DE" dirty="0"/>
              <a:t>ein oder zwei Zeilen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C558D8-9165-EF87-2C48-6EC0CCD58D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725" y="2293764"/>
            <a:ext cx="10750550" cy="3468642"/>
          </a:xfrm>
        </p:spPr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  <a:p>
            <a:r>
              <a:rPr lang="de-DE" dirty="0"/>
              <a:t>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</a:p>
          <a:p>
            <a:r>
              <a:rPr lang="de-DE" dirty="0"/>
              <a:t>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80305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EE1292E-2A7D-F912-0C46-CC1D4399A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Informative Headline über</a:t>
            </a:r>
            <a:br>
              <a:rPr lang="de-DE" dirty="0"/>
            </a:br>
            <a:r>
              <a:rPr lang="de-DE" dirty="0"/>
              <a:t>ein oder zwei Zeilen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C558D8-9165-EF87-2C48-6EC0CCD58D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  <a:p>
            <a:r>
              <a:rPr lang="de-DE" dirty="0"/>
              <a:t>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</a:p>
          <a:p>
            <a:r>
              <a:rPr lang="de-DE" dirty="0"/>
              <a:t>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28414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EE1292E-2A7D-F912-0C46-CC1D4399A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Informative Headline über</a:t>
            </a:r>
            <a:br>
              <a:rPr lang="de-DE" dirty="0"/>
            </a:br>
            <a:r>
              <a:rPr lang="de-DE" dirty="0"/>
              <a:t>ein oder zwei Zeilen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C558D8-9165-EF87-2C48-6EC0CCD58D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  <a:p>
            <a:r>
              <a:rPr lang="de-DE" dirty="0"/>
              <a:t>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</a:p>
          <a:p>
            <a:r>
              <a:rPr lang="de-DE" dirty="0"/>
              <a:t>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11594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EDCCCCA2-F4D9-6F04-A315-77A717763F6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8594" r="28594"/>
          <a:stretch>
            <a:fillRect/>
          </a:stretch>
        </p:blipFill>
        <p:spPr/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FB37D95-E9AA-42FA-42F3-5A3AD2AA8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 des Kapitels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511F8F4C-5345-D7E5-4E01-6AC94EE189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55840" y="3713602"/>
            <a:ext cx="6815435" cy="341632"/>
          </a:xfrm>
        </p:spPr>
        <p:txBody>
          <a:bodyPr/>
          <a:lstStyle/>
          <a:p>
            <a:r>
              <a:rPr lang="de-DE" dirty="0" err="1"/>
              <a:t>Preline</a:t>
            </a:r>
            <a:r>
              <a:rPr lang="de-DE" dirty="0"/>
              <a:t> für das Kapitel</a:t>
            </a:r>
          </a:p>
        </p:txBody>
      </p:sp>
    </p:spTree>
    <p:extLst>
      <p:ext uri="{BB962C8B-B14F-4D97-AF65-F5344CB8AC3E}">
        <p14:creationId xmlns:p14="http://schemas.microsoft.com/office/powerpoint/2010/main" val="1422658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08468931-B572-553B-F1E5-CC55DE70E43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31950" r="31950"/>
          <a:stretch>
            <a:fillRect/>
          </a:stretch>
        </p:blipFill>
        <p:spPr/>
      </p:pic>
      <p:sp>
        <p:nvSpPr>
          <p:cNvPr id="7" name="Titel 3">
            <a:extLst>
              <a:ext uri="{FF2B5EF4-FFF2-40B4-BE49-F238E27FC236}">
                <a16:creationId xmlns:a16="http://schemas.microsoft.com/office/drawing/2014/main" id="{F6AF8DA9-1442-0E5D-189B-C1E280735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5079" y="4211638"/>
            <a:ext cx="6816195" cy="646331"/>
          </a:xfrm>
        </p:spPr>
        <p:txBody>
          <a:bodyPr/>
          <a:lstStyle/>
          <a:p>
            <a:r>
              <a:rPr lang="de-DE" dirty="0"/>
              <a:t>Titel des Kapitels</a:t>
            </a:r>
          </a:p>
        </p:txBody>
      </p:sp>
      <p:sp>
        <p:nvSpPr>
          <p:cNvPr id="8" name="Textplatzhalter 5">
            <a:extLst>
              <a:ext uri="{FF2B5EF4-FFF2-40B4-BE49-F238E27FC236}">
                <a16:creationId xmlns:a16="http://schemas.microsoft.com/office/drawing/2014/main" id="{2EE41CD1-2637-3851-F175-47638F8B6E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55840" y="3713602"/>
            <a:ext cx="6815435" cy="341632"/>
          </a:xfrm>
        </p:spPr>
        <p:txBody>
          <a:bodyPr/>
          <a:lstStyle/>
          <a:p>
            <a:r>
              <a:rPr lang="de-DE" dirty="0" err="1"/>
              <a:t>Preline</a:t>
            </a:r>
            <a:r>
              <a:rPr lang="de-DE" dirty="0"/>
              <a:t> für das Kapitel</a:t>
            </a:r>
          </a:p>
        </p:txBody>
      </p:sp>
    </p:spTree>
    <p:extLst>
      <p:ext uri="{BB962C8B-B14F-4D97-AF65-F5344CB8AC3E}">
        <p14:creationId xmlns:p14="http://schemas.microsoft.com/office/powerpoint/2010/main" val="1113954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7003D8D5-F983-8D63-67BC-8CBADB1D0AA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4900" r="35840"/>
          <a:stretch/>
        </p:blipFill>
        <p:spPr>
          <a:xfrm>
            <a:off x="6096000" y="0"/>
            <a:ext cx="6096000" cy="6858000"/>
          </a:xfr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D0ACABE-0AD7-2FEB-A5C3-1720EC2AE2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9138" y="2725525"/>
            <a:ext cx="4656782" cy="3428355"/>
          </a:xfrm>
        </p:spPr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  <a:p>
            <a:r>
              <a:rPr lang="de-DE" dirty="0"/>
              <a:t>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</a:p>
          <a:p>
            <a:r>
              <a:rPr lang="de-DE" dirty="0"/>
              <a:t>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  <a:p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93CA9D1-9A68-0E84-F001-7047A25D0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137" y="1323253"/>
            <a:ext cx="4656783" cy="1200329"/>
          </a:xfrm>
        </p:spPr>
        <p:txBody>
          <a:bodyPr/>
          <a:lstStyle/>
          <a:p>
            <a:r>
              <a:rPr lang="de-DE" dirty="0"/>
              <a:t>Informative Headline</a:t>
            </a:r>
          </a:p>
        </p:txBody>
      </p:sp>
    </p:spTree>
    <p:extLst>
      <p:ext uri="{BB962C8B-B14F-4D97-AF65-F5344CB8AC3E}">
        <p14:creationId xmlns:p14="http://schemas.microsoft.com/office/powerpoint/2010/main" val="1490427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7003D8D5-F983-8D63-67BC-8CBADB1D0AA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0370" r="20370"/>
          <a:stretch/>
        </p:blipFill>
        <p:spPr/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D0ACABE-0AD7-2FEB-A5C3-1720EC2AE2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  <a:p>
            <a:r>
              <a:rPr lang="de-DE" dirty="0"/>
              <a:t>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 </a:t>
            </a:r>
          </a:p>
          <a:p>
            <a:r>
              <a:rPr lang="de-DE" dirty="0"/>
              <a:t>Stet </a:t>
            </a:r>
            <a:r>
              <a:rPr lang="de-DE" dirty="0" err="1"/>
              <a:t>clita</a:t>
            </a:r>
            <a:r>
              <a:rPr lang="de-DE" dirty="0"/>
              <a:t> </a:t>
            </a:r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. </a:t>
            </a:r>
          </a:p>
          <a:p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93CA9D1-9A68-0E84-F001-7047A25D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Informative Headline</a:t>
            </a:r>
          </a:p>
        </p:txBody>
      </p:sp>
    </p:spTree>
    <p:extLst>
      <p:ext uri="{BB962C8B-B14F-4D97-AF65-F5344CB8AC3E}">
        <p14:creationId xmlns:p14="http://schemas.microsoft.com/office/powerpoint/2010/main" val="3951195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Stadt Wetzlar">
      <a:dk1>
        <a:srgbClr val="1D1544"/>
      </a:dk1>
      <a:lt1>
        <a:srgbClr val="FFFFFF"/>
      </a:lt1>
      <a:dk2>
        <a:srgbClr val="283301"/>
      </a:dk2>
      <a:lt2>
        <a:srgbClr val="E8E1DE"/>
      </a:lt2>
      <a:accent1>
        <a:srgbClr val="CC0000"/>
      </a:accent1>
      <a:accent2>
        <a:srgbClr val="005CD2"/>
      </a:accent2>
      <a:accent3>
        <a:srgbClr val="C5E13E"/>
      </a:accent3>
      <a:accent4>
        <a:srgbClr val="D9B8E7"/>
      </a:accent4>
      <a:accent5>
        <a:srgbClr val="F36000"/>
      </a:accent5>
      <a:accent6>
        <a:srgbClr val="9BD8C9"/>
      </a:accent6>
      <a:hlink>
        <a:srgbClr val="F36000"/>
      </a:hlink>
      <a:folHlink>
        <a:srgbClr val="F36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">
  <a:themeElements>
    <a:clrScheme name="Stadt Wetzlar">
      <a:dk1>
        <a:srgbClr val="1D1544"/>
      </a:dk1>
      <a:lt1>
        <a:srgbClr val="FFFFFF"/>
      </a:lt1>
      <a:dk2>
        <a:srgbClr val="283301"/>
      </a:dk2>
      <a:lt2>
        <a:srgbClr val="E8E1DE"/>
      </a:lt2>
      <a:accent1>
        <a:srgbClr val="CC0000"/>
      </a:accent1>
      <a:accent2>
        <a:srgbClr val="005CD2"/>
      </a:accent2>
      <a:accent3>
        <a:srgbClr val="C5E13E"/>
      </a:accent3>
      <a:accent4>
        <a:srgbClr val="D9B8E7"/>
      </a:accent4>
      <a:accent5>
        <a:srgbClr val="F36000"/>
      </a:accent5>
      <a:accent6>
        <a:srgbClr val="9BD8C9"/>
      </a:accent6>
      <a:hlink>
        <a:srgbClr val="F36000"/>
      </a:hlink>
      <a:folHlink>
        <a:srgbClr val="F36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932</Words>
  <Application>Microsoft Macintosh PowerPoint</Application>
  <PresentationFormat>Breitbild</PresentationFormat>
  <Paragraphs>74</Paragraphs>
  <Slides>20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20</vt:i4>
      </vt:variant>
    </vt:vector>
  </HeadingPairs>
  <TitlesOfParts>
    <vt:vector size="23" baseType="lpstr">
      <vt:lpstr>Arial</vt:lpstr>
      <vt:lpstr>Office</vt:lpstr>
      <vt:lpstr>1_Office</vt:lpstr>
      <vt:lpstr>Titel der Präsentation über zwei oder drei Zeilen</vt:lpstr>
      <vt:lpstr>Titel der Präsentation über mehrere Zeilen</vt:lpstr>
      <vt:lpstr>Informative Headline über ein oder zwei Zeilen</vt:lpstr>
      <vt:lpstr>Informative Headline über ein oder zwei Zeilen</vt:lpstr>
      <vt:lpstr>Informative Headline über ein oder zwei Zeilen</vt:lpstr>
      <vt:lpstr>Titel des Kapitels</vt:lpstr>
      <vt:lpstr>Titel des Kapitels</vt:lpstr>
      <vt:lpstr>Informative Headline</vt:lpstr>
      <vt:lpstr>Informative Headline</vt:lpstr>
      <vt:lpstr>Kapiteltrenner über mehrere Zeilen</vt:lpstr>
      <vt:lpstr>Titel der Präsentation über zwei oder drei Zeilen</vt:lpstr>
      <vt:lpstr>Titel der Präsentation über mehrere Zeilen</vt:lpstr>
      <vt:lpstr>Informative Headline über ein oder zwei Zeilen</vt:lpstr>
      <vt:lpstr>Informative Headline über ein oder zwei Zeilen</vt:lpstr>
      <vt:lpstr>Informative Headline über ein oder zwei Zeilen</vt:lpstr>
      <vt:lpstr>Titel des Kapitels</vt:lpstr>
      <vt:lpstr>Titel des Kapitels</vt:lpstr>
      <vt:lpstr>Informative Headline</vt:lpstr>
      <vt:lpstr>Informative Headline</vt:lpstr>
      <vt:lpstr>Kapiteltrenner über mehrere Zeilen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Finalart Unit</dc:creator>
  <cp:lastModifiedBy>Finalart Unit</cp:lastModifiedBy>
  <cp:revision>3</cp:revision>
  <dcterms:created xsi:type="dcterms:W3CDTF">2025-03-11T14:52:56Z</dcterms:created>
  <dcterms:modified xsi:type="dcterms:W3CDTF">2025-07-03T11:59:20Z</dcterms:modified>
</cp:coreProperties>
</file>